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1998" r:id="rId2"/>
    <p:sldId id="1999" r:id="rId3"/>
    <p:sldId id="2000" r:id="rId4"/>
    <p:sldId id="269" r:id="rId5"/>
    <p:sldId id="270" r:id="rId6"/>
    <p:sldId id="2001" r:id="rId7"/>
    <p:sldId id="2002" r:id="rId8"/>
    <p:sldId id="2003" r:id="rId9"/>
    <p:sldId id="2004" r:id="rId10"/>
    <p:sldId id="2005" r:id="rId11"/>
    <p:sldId id="2006" r:id="rId12"/>
    <p:sldId id="2007" r:id="rId13"/>
    <p:sldId id="2008" r:id="rId14"/>
    <p:sldId id="2009" r:id="rId15"/>
    <p:sldId id="2010" r:id="rId16"/>
    <p:sldId id="2011" r:id="rId17"/>
    <p:sldId id="2012" r:id="rId18"/>
    <p:sldId id="2013" r:id="rId19"/>
    <p:sldId id="2014" r:id="rId20"/>
    <p:sldId id="2015" r:id="rId21"/>
    <p:sldId id="2016" r:id="rId22"/>
    <p:sldId id="2017" r:id="rId23"/>
    <p:sldId id="2018" r:id="rId24"/>
    <p:sldId id="2019" r:id="rId25"/>
    <p:sldId id="2020" r:id="rId26"/>
    <p:sldId id="2021" r:id="rId27"/>
    <p:sldId id="2022" r:id="rId28"/>
    <p:sldId id="1985" r:id="rId29"/>
    <p:sldId id="299" r:id="rId30"/>
    <p:sldId id="298" r:id="rId31"/>
  </p:sldIdLst>
  <p:sldSz cx="17337088" cy="9752013"/>
  <p:notesSz cx="6858000" cy="9144000"/>
  <p:defaultTextStyle>
    <a:defPPr>
      <a:defRPr lang="nb-NO"/>
    </a:defPPr>
    <a:lvl1pPr marL="0" algn="l" defTabSz="1092251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1pPr>
    <a:lvl2pPr marL="546125" algn="l" defTabSz="1092251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2pPr>
    <a:lvl3pPr marL="1092251" algn="l" defTabSz="1092251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3pPr>
    <a:lvl4pPr marL="1638376" algn="l" defTabSz="1092251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4pPr>
    <a:lvl5pPr marL="2184502" algn="l" defTabSz="1092251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5pPr>
    <a:lvl6pPr marL="2730627" algn="l" defTabSz="1092251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6pPr>
    <a:lvl7pPr marL="3276752" algn="l" defTabSz="1092251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7pPr>
    <a:lvl8pPr marL="3822878" algn="l" defTabSz="1092251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8pPr>
    <a:lvl9pPr marL="4369003" algn="l" defTabSz="1092251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1" userDrawn="1">
          <p15:clr>
            <a:srgbClr val="A4A3A4"/>
          </p15:clr>
        </p15:guide>
        <p15:guide id="2" pos="54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4C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757" autoAdjust="0"/>
    <p:restoredTop sz="94660"/>
  </p:normalViewPr>
  <p:slideViewPr>
    <p:cSldViewPr snapToGrid="0">
      <p:cViewPr varScale="1">
        <p:scale>
          <a:sx n="45" d="100"/>
          <a:sy n="45" d="100"/>
        </p:scale>
        <p:origin x="564" y="60"/>
      </p:cViewPr>
      <p:guideLst>
        <p:guide orient="horz" pos="3071"/>
        <p:guide pos="54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48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002D5-BA5D-4704-A279-3E357EBCBA4B}" type="datetimeFigureOut">
              <a:rPr lang="nb-NO" smtClean="0"/>
              <a:t>12.02.2019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F4E74-B6B7-46DF-811B-EF2971FB237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5126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-1" y="-1"/>
            <a:ext cx="17337088" cy="9752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50" dirty="0">
              <a:solidFill>
                <a:schemeClr val="bg1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7137" y="7040445"/>
            <a:ext cx="13002816" cy="900246"/>
          </a:xfrm>
        </p:spPr>
        <p:txBody>
          <a:bodyPr anchor="b">
            <a:spAutoFit/>
          </a:bodyPr>
          <a:lstStyle>
            <a:lvl1pPr algn="ctr">
              <a:defRPr sz="65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323290" y="8176887"/>
            <a:ext cx="4690507" cy="200055"/>
          </a:xfrm>
        </p:spPr>
        <p:txBody>
          <a:bodyPr anchor="t" anchorCtr="0"/>
          <a:lstStyle>
            <a:lvl1pPr algn="ctr">
              <a:defRPr sz="1300"/>
            </a:lvl1pPr>
          </a:lstStyle>
          <a:p>
            <a:fld id="{E8D6087A-948A-4039-9529-C9CEFCF6228F}" type="datetime4">
              <a:rPr lang="nb-NO" smtClean="0"/>
              <a:t>12. februar 2019</a:t>
            </a:fld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29427" y="2873159"/>
            <a:ext cx="4078232" cy="26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92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kk for oppmerksomhe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-1" y="-1"/>
            <a:ext cx="17337088" cy="9752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150" noProof="0" dirty="0">
              <a:solidFill>
                <a:schemeClr val="bg1"/>
              </a:solidFill>
            </a:endParaRPr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2167135" y="6992914"/>
            <a:ext cx="13002816" cy="1917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nb-NO" sz="65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Takk for</a:t>
            </a:r>
            <a:br>
              <a:rPr lang="nb-NO" sz="65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nb-NO" sz="65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oppmerksomheten</a:t>
            </a:r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2167135" y="9354900"/>
            <a:ext cx="1300281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noProof="0" dirty="0">
                <a:solidFill>
                  <a:schemeClr val="bg1"/>
                </a:solidFill>
              </a:rPr>
              <a:t>© Norges Triatlonforbund 2016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29427" y="2873159"/>
            <a:ext cx="4078232" cy="26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62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4FCD-CDB4-4D97-883D-FD58C3864E8F}" type="datetime4">
              <a:rPr lang="nb-NO" smtClean="0"/>
              <a:t>12. februar 2019</a:t>
            </a:fld>
            <a:r>
              <a:rPr lang="nb-NO"/>
              <a:t> |</a:t>
            </a:r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81E8-7D7F-4F29-BF83-AFC5661147A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29322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4FCD-CDB4-4D97-883D-FD58C3864E8F}" type="datetime4">
              <a:rPr lang="nb-NO" smtClean="0"/>
              <a:t>12. februar 2019</a:t>
            </a:fld>
            <a:r>
              <a:rPr lang="nb-NO"/>
              <a:t> |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81E8-7D7F-4F29-BF83-AFC5661147A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72331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82895" y="5601531"/>
            <a:ext cx="14953238" cy="886268"/>
          </a:xfrm>
        </p:spPr>
        <p:txBody>
          <a:bodyPr anchor="b">
            <a:spAutoFit/>
          </a:bodyPr>
          <a:lstStyle>
            <a:lvl1pPr>
              <a:defRPr sz="6399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182895" y="6526174"/>
            <a:ext cx="14953238" cy="393954"/>
          </a:xfrm>
        </p:spPr>
        <p:txBody>
          <a:bodyPr>
            <a:spAutoFit/>
          </a:bodyPr>
          <a:lstStyle>
            <a:lvl1pPr marL="0" indent="0">
              <a:buNone/>
              <a:defRPr sz="2560">
                <a:solidFill>
                  <a:schemeClr val="tx1"/>
                </a:solidFill>
              </a:defRPr>
            </a:lvl1pPr>
            <a:lvl2pPr marL="48760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208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2811" indent="0">
              <a:buNone/>
              <a:defRPr sz="1706">
                <a:solidFill>
                  <a:schemeClr val="tx1">
                    <a:tint val="75000"/>
                  </a:schemeClr>
                </a:solidFill>
              </a:defRPr>
            </a:lvl4pPr>
            <a:lvl5pPr marL="1950415" indent="0">
              <a:buNone/>
              <a:defRPr sz="1706">
                <a:solidFill>
                  <a:schemeClr val="tx1">
                    <a:tint val="75000"/>
                  </a:schemeClr>
                </a:solidFill>
              </a:defRPr>
            </a:lvl5pPr>
            <a:lvl6pPr marL="2438019" indent="0">
              <a:buNone/>
              <a:defRPr sz="1706">
                <a:solidFill>
                  <a:schemeClr val="tx1">
                    <a:tint val="75000"/>
                  </a:schemeClr>
                </a:solidFill>
              </a:defRPr>
            </a:lvl6pPr>
            <a:lvl7pPr marL="2925623" indent="0">
              <a:buNone/>
              <a:defRPr sz="1706">
                <a:solidFill>
                  <a:schemeClr val="tx1">
                    <a:tint val="75000"/>
                  </a:schemeClr>
                </a:solidFill>
              </a:defRPr>
            </a:lvl7pPr>
            <a:lvl8pPr marL="3413227" indent="0">
              <a:buNone/>
              <a:defRPr sz="1706">
                <a:solidFill>
                  <a:schemeClr val="tx1">
                    <a:tint val="75000"/>
                  </a:schemeClr>
                </a:solidFill>
              </a:defRPr>
            </a:lvl8pPr>
            <a:lvl9pPr marL="3900830" indent="0">
              <a:buNone/>
              <a:defRPr sz="17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A0EBC-2616-4B01-ADEE-16D4036E1970}" type="datetime4">
              <a:rPr lang="nb-NO" smtClean="0"/>
              <a:t>12. februar 2019</a:t>
            </a:fld>
            <a:r>
              <a:rPr lang="nb-NO"/>
              <a:t> |</a:t>
            </a:r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81E8-7D7F-4F29-BF83-AFC5661147A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88110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
Andre nivå
Tredje nivå
Fjerde nivå
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6AC49-76B8-4BDC-BB24-16BC476C5F46}" type="datetime4">
              <a:rPr lang="nb-NO" smtClean="0"/>
              <a:t>12. februar 2019</a:t>
            </a:fld>
            <a:r>
              <a:rPr lang="nb-NO"/>
              <a:t> |</a:t>
            </a:r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81E8-7D7F-4F29-BF83-AFC5661147A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387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0" name="Plassholder for innhold 2"/>
          <p:cNvSpPr>
            <a:spLocks noGrp="1"/>
          </p:cNvSpPr>
          <p:nvPr>
            <p:ph idx="1"/>
          </p:nvPr>
        </p:nvSpPr>
        <p:spPr>
          <a:xfrm>
            <a:off x="1420934" y="3296992"/>
            <a:ext cx="6941492" cy="6211797"/>
          </a:xfrm>
        </p:spPr>
        <p:txBody>
          <a:bodyPr/>
          <a:lstStyle/>
          <a:p>
            <a:pPr lvl="0"/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11" name="Plassholder for innhold 2"/>
          <p:cNvSpPr>
            <a:spLocks noGrp="1"/>
          </p:cNvSpPr>
          <p:nvPr>
            <p:ph idx="13"/>
          </p:nvPr>
        </p:nvSpPr>
        <p:spPr>
          <a:xfrm>
            <a:off x="8974661" y="3296991"/>
            <a:ext cx="6941492" cy="6211797"/>
          </a:xfrm>
        </p:spPr>
        <p:txBody>
          <a:bodyPr/>
          <a:lstStyle/>
          <a:p>
            <a:pPr lvl="0"/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734FCD-CDB4-4D97-883D-FD58C3864E8F}" type="datetime4">
              <a:rPr lang="nb-NO" smtClean="0"/>
              <a:t>12. februar 2019</a:t>
            </a:fld>
            <a:r>
              <a:rPr lang="nb-NO"/>
              <a:t> |</a:t>
            </a:r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E8C81E8-7D7F-4F29-BF83-AFC5661147A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95279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(høy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20934" y="1107410"/>
            <a:ext cx="6941492" cy="191129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20934" y="3296992"/>
            <a:ext cx="6941492" cy="6211797"/>
          </a:xfrm>
        </p:spPr>
        <p:txBody>
          <a:bodyPr/>
          <a:lstStyle/>
          <a:p>
            <a:pPr lvl="0"/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3"/>
          </p:nvPr>
        </p:nvSpPr>
        <p:spPr>
          <a:xfrm>
            <a:off x="8668544" y="1033330"/>
            <a:ext cx="8347989" cy="8475459"/>
          </a:xfrm>
          <a:solidFill>
            <a:schemeClr val="accent1"/>
          </a:solidFill>
        </p:spPr>
        <p:txBody>
          <a:bodyPr tIns="1440000" anchor="t" anchorCtr="1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734FCD-CDB4-4D97-883D-FD58C3864E8F}" type="datetime4">
              <a:rPr lang="nb-NO" smtClean="0"/>
              <a:t>12. februar 2019</a:t>
            </a:fld>
            <a:r>
              <a:rPr lang="nb-NO"/>
              <a:t> |</a:t>
            </a:r>
            <a:endParaRPr lang="nb-NO" dirty="0"/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E8C81E8-7D7F-4F29-BF83-AFC5661147A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5704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(bu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20934" y="3296992"/>
            <a:ext cx="14495219" cy="1803043"/>
          </a:xfrm>
        </p:spPr>
        <p:txBody>
          <a:bodyPr/>
          <a:lstStyle/>
          <a:p>
            <a:pPr lvl="0"/>
            <a:r>
              <a:rPr lang="nb-NO"/>
              <a:t>Rediger tekststiler i malen
Andre nivå
Tredje nivå
Fjerde nivå
Femte nivå</a:t>
            </a:r>
            <a:endParaRPr lang="nb-NO" dirty="0"/>
          </a:p>
        </p:txBody>
      </p:sp>
      <p:sp>
        <p:nvSpPr>
          <p:cNvPr id="10" name="Plassholder for bilde 4"/>
          <p:cNvSpPr>
            <a:spLocks noGrp="1"/>
          </p:cNvSpPr>
          <p:nvPr>
            <p:ph type="pic" sz="quarter" idx="13"/>
          </p:nvPr>
        </p:nvSpPr>
        <p:spPr>
          <a:xfrm>
            <a:off x="320556" y="5276694"/>
            <a:ext cx="16695978" cy="4232094"/>
          </a:xfrm>
          <a:solidFill>
            <a:schemeClr val="accent1"/>
          </a:solidFill>
        </p:spPr>
        <p:txBody>
          <a:bodyPr tIns="1440000" anchor="t" anchorCtr="1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734FCD-CDB4-4D97-883D-FD58C3864E8F}" type="datetime4">
              <a:rPr lang="nb-NO" smtClean="0"/>
              <a:t>12. februar 2019</a:t>
            </a:fld>
            <a:r>
              <a:rPr lang="nb-NO"/>
              <a:t> |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E8C81E8-7D7F-4F29-BF83-AFC5661147A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97278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4"/>
          </p:nvPr>
        </p:nvSpPr>
        <p:spPr>
          <a:xfrm>
            <a:off x="320556" y="1033330"/>
            <a:ext cx="16695978" cy="8475459"/>
          </a:xfrm>
          <a:solidFill>
            <a:schemeClr val="accent1"/>
          </a:solidFill>
        </p:spPr>
        <p:txBody>
          <a:bodyPr tIns="1440000" anchor="t" anchorCtr="1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4734FCD-CDB4-4D97-883D-FD58C3864E8F}" type="datetime4">
              <a:rPr lang="nb-NO" smtClean="0"/>
              <a:t>12. februar 2019</a:t>
            </a:fld>
            <a:r>
              <a:rPr lang="nb-NO"/>
              <a:t> |</a:t>
            </a:r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E8C81E8-7D7F-4F29-BF83-AFC5661147A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84120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4"/>
          </p:nvPr>
        </p:nvSpPr>
        <p:spPr>
          <a:xfrm>
            <a:off x="-1" y="-1"/>
            <a:ext cx="17337088" cy="9752013"/>
          </a:xfrm>
          <a:solidFill>
            <a:schemeClr val="accent1"/>
          </a:solidFill>
        </p:spPr>
        <p:txBody>
          <a:bodyPr tIns="1440000" anchor="t" anchorCtr="1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420934" y="3920360"/>
            <a:ext cx="14495219" cy="191129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896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-1" y="-1"/>
            <a:ext cx="17337088" cy="9752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50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/>
          <a:srcRect t="17719" b="18283"/>
          <a:stretch/>
        </p:blipFill>
        <p:spPr>
          <a:xfrm>
            <a:off x="3983295" y="2766201"/>
            <a:ext cx="9695708" cy="3991087"/>
          </a:xfrm>
          <a:prstGeom prst="rect">
            <a:avLst/>
          </a:prstGeom>
        </p:spPr>
      </p:pic>
      <p:sp>
        <p:nvSpPr>
          <p:cNvPr id="10" name="Plassholder f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4318466" y="1541483"/>
            <a:ext cx="8700154" cy="1004890"/>
          </a:xfrm>
        </p:spPr>
        <p:txBody>
          <a:bodyPr>
            <a:normAutofit/>
          </a:bodyPr>
          <a:lstStyle>
            <a:lvl1pPr marL="0" indent="0" algn="ctr">
              <a:buNone/>
              <a:defRPr sz="6530">
                <a:solidFill>
                  <a:schemeClr val="bg1"/>
                </a:solidFill>
                <a:latin typeface="Canaro SemiBold" pitchFamily="50" charset="0"/>
              </a:defRPr>
            </a:lvl1pPr>
          </a:lstStyle>
          <a:p>
            <a:pPr lvl="0"/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11" name="Plassholder f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2726335" y="6987375"/>
            <a:ext cx="5942208" cy="1004890"/>
          </a:xfrm>
        </p:spPr>
        <p:txBody>
          <a:bodyPr>
            <a:normAutofit/>
          </a:bodyPr>
          <a:lstStyle>
            <a:lvl1pPr marL="0" indent="0" algn="ctr">
              <a:buNone/>
              <a:defRPr sz="6530">
                <a:solidFill>
                  <a:schemeClr val="bg1"/>
                </a:solidFill>
                <a:latin typeface="Canaro SemiBold" pitchFamily="50" charset="0"/>
              </a:defRPr>
            </a:lvl1pPr>
          </a:lstStyle>
          <a:p>
            <a:pPr lvl="0"/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12" name="Plassholder f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8668543" y="6987375"/>
            <a:ext cx="5942208" cy="1004890"/>
          </a:xfrm>
        </p:spPr>
        <p:txBody>
          <a:bodyPr>
            <a:normAutofit/>
          </a:bodyPr>
          <a:lstStyle>
            <a:lvl1pPr marL="0" indent="0" algn="ctr">
              <a:buNone/>
              <a:defRPr sz="6530">
                <a:solidFill>
                  <a:schemeClr val="bg1"/>
                </a:solidFill>
                <a:latin typeface="Canaro SemiBold" pitchFamily="50" charset="0"/>
              </a:defRPr>
            </a:lvl1pPr>
          </a:lstStyle>
          <a:p>
            <a:pPr lvl="0"/>
            <a:r>
              <a:rPr lang="en-GB" dirty="0" err="1"/>
              <a:t>Tekst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0398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320556" y="248431"/>
            <a:ext cx="16695977" cy="7848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50">
              <a:solidFill>
                <a:schemeClr val="bg1"/>
              </a:solidFill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420934" y="1107410"/>
            <a:ext cx="14495219" cy="1911292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20934" y="3296992"/>
            <a:ext cx="14495219" cy="621179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1582047" y="569045"/>
            <a:ext cx="4690507" cy="24160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570" b="1">
                <a:solidFill>
                  <a:schemeClr val="bg1"/>
                </a:solidFill>
                <a:latin typeface="Canaro Light" panose="00000400000000000000" pitchFamily="50" charset="0"/>
              </a:defRPr>
            </a:lvl1pPr>
          </a:lstStyle>
          <a:p>
            <a:fld id="{94734FCD-CDB4-4D97-883D-FD58C3864E8F}" type="datetime4">
              <a:rPr lang="nb-NO" smtClean="0"/>
              <a:t>12. februar 2019</a:t>
            </a:fld>
            <a:r>
              <a:rPr lang="nb-NO" dirty="0"/>
              <a:t> |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6272555" y="569045"/>
            <a:ext cx="431984" cy="24160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570" b="1">
                <a:solidFill>
                  <a:schemeClr val="bg1"/>
                </a:solidFill>
              </a:defRPr>
            </a:lvl1pPr>
          </a:lstStyle>
          <a:p>
            <a:fld id="{DE8C81E8-7D7F-4F29-BF83-AFC5661147AA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8855" y="0"/>
            <a:ext cx="1091186" cy="96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0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7" r:id="rId5"/>
    <p:sldLayoutId id="2147483658" r:id="rId6"/>
    <p:sldLayoutId id="2147483659" r:id="rId7"/>
    <p:sldLayoutId id="2147483660" r:id="rId8"/>
    <p:sldLayoutId id="2147483656" r:id="rId9"/>
    <p:sldLayoutId id="2147483661" r:id="rId10"/>
    <p:sldLayoutId id="2147483654" r:id="rId11"/>
    <p:sldLayoutId id="2147483655" r:id="rId12"/>
  </p:sldLayoutIdLst>
  <p:hf hdr="0"/>
  <p:txStyles>
    <p:titleStyle>
      <a:lvl1pPr algn="l" defTabSz="975208" rtl="0" eaLnBrk="1" latinLnBrk="0" hangingPunct="1">
        <a:lnSpc>
          <a:spcPct val="90000"/>
        </a:lnSpc>
        <a:spcBef>
          <a:spcPts val="0"/>
        </a:spcBef>
        <a:buNone/>
        <a:defRPr sz="6900" b="1" kern="1200">
          <a:solidFill>
            <a:srgbClr val="DF4C20"/>
          </a:solidFill>
          <a:latin typeface="+mj-lt"/>
          <a:ea typeface="+mj-ea"/>
          <a:cs typeface="+mj-cs"/>
        </a:defRPr>
      </a:lvl1pPr>
    </p:titleStyle>
    <p:bodyStyle>
      <a:lvl1pPr marL="191970" indent="-191970" algn="l" defTabSz="975208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383940" indent="-191970" algn="l" defTabSz="975208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75910" indent="-191970" algn="l" defTabSz="975208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67880" indent="-191970" algn="l" defTabSz="975208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59850" indent="-191970" algn="l" defTabSz="975208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821" indent="-243802" algn="l" defTabSz="975208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69425" indent="-243802" algn="l" defTabSz="975208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029" indent="-243802" algn="l" defTabSz="975208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4632" indent="-243802" algn="l" defTabSz="975208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75208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04" algn="l" defTabSz="975208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208" algn="l" defTabSz="975208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2811" algn="l" defTabSz="975208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415" algn="l" defTabSz="975208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019" algn="l" defTabSz="975208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5623" algn="l" defTabSz="975208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227" algn="l" defTabSz="975208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0830" algn="l" defTabSz="975208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792340" y="7015438"/>
            <a:ext cx="9752410" cy="925253"/>
          </a:xfrm>
        </p:spPr>
        <p:txBody>
          <a:bodyPr/>
          <a:lstStyle/>
          <a:p>
            <a:r>
              <a:rPr lang="nb-NO" dirty="0"/>
              <a:t>RACE BRIEF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FAE89-93DD-407C-918F-AE79C58A231A}" type="datetime4">
              <a:rPr lang="nb-NO" smtClean="0"/>
              <a:t>12. februar 2019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01539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altLang="en-US" dirty="0"/>
              <a:t>Start</a:t>
            </a:r>
            <a:r>
              <a:rPr lang="en-US" altLang="en-US" dirty="0" err="1"/>
              <a:t>prosedyre</a:t>
            </a:r>
            <a:endParaRPr lang="hu-HU" alt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6951" indent="-516951">
              <a:buNone/>
            </a:pPr>
            <a:r>
              <a:rPr lang="hu-HU" altLang="en-US" sz="3600" b="1" u="sng" dirty="0" err="1"/>
              <a:t>Utøvere</a:t>
            </a:r>
            <a:r>
              <a:rPr lang="hu-HU" altLang="en-US" sz="3600" b="1" u="sng" dirty="0"/>
              <a:t> i </a:t>
            </a:r>
            <a:r>
              <a:rPr lang="hu-HU" altLang="en-US" sz="3600" b="1" u="sng" dirty="0" err="1"/>
              <a:t>posisjon</a:t>
            </a:r>
            <a:r>
              <a:rPr lang="hu-HU" altLang="en-US" sz="3600" b="1" u="sng" dirty="0"/>
              <a:t>:</a:t>
            </a:r>
          </a:p>
          <a:p>
            <a:pPr marL="516951" indent="-516951"/>
            <a:r>
              <a:rPr lang="hu-HU" altLang="en-US" sz="3200" dirty="0" err="1"/>
              <a:t>Starten</a:t>
            </a:r>
            <a:r>
              <a:rPr lang="hu-HU" altLang="en-US" sz="3200" dirty="0"/>
              <a:t> </a:t>
            </a:r>
            <a:r>
              <a:rPr lang="hu-HU" altLang="en-US" sz="3200" dirty="0" err="1"/>
              <a:t>går</a:t>
            </a:r>
            <a:r>
              <a:rPr lang="hu-HU" altLang="en-US" sz="3200" dirty="0"/>
              <a:t> </a:t>
            </a:r>
            <a:r>
              <a:rPr lang="hu-HU" altLang="en-US" sz="3200" dirty="0" err="1"/>
              <a:t>etter</a:t>
            </a:r>
            <a:r>
              <a:rPr lang="hu-HU" altLang="en-US" sz="3200" dirty="0"/>
              <a:t> </a:t>
            </a:r>
            <a:r>
              <a:rPr lang="hu-HU" altLang="en-US" sz="3200" dirty="0" err="1"/>
              <a:t>at</a:t>
            </a:r>
            <a:r>
              <a:rPr lang="hu-HU" altLang="en-US" sz="3200" dirty="0"/>
              <a:t> TD </a:t>
            </a:r>
            <a:r>
              <a:rPr lang="hu-HU" altLang="en-US" sz="3200" dirty="0" err="1"/>
              <a:t>sier</a:t>
            </a:r>
            <a:r>
              <a:rPr lang="hu-HU" altLang="en-US" sz="3200" dirty="0"/>
              <a:t>: </a:t>
            </a:r>
            <a:r>
              <a:rPr lang="en-US" altLang="en-US" sz="3200" dirty="0"/>
              <a:t> ”KLAR</a:t>
            </a:r>
            <a:r>
              <a:rPr lang="hu-HU" altLang="en-US" sz="3200" dirty="0"/>
              <a:t>”</a:t>
            </a:r>
          </a:p>
          <a:p>
            <a:pPr marL="516951" indent="-516951"/>
            <a:r>
              <a:rPr lang="en-US" altLang="en-US" sz="3200" dirty="0" err="1"/>
              <a:t>Signalhorn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eller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tilsvarende</a:t>
            </a:r>
            <a:endParaRPr lang="hu-HU" altLang="en-US" sz="3200" dirty="0"/>
          </a:p>
          <a:p>
            <a:pPr marL="516951" indent="-516951"/>
            <a:r>
              <a:rPr lang="hu-HU" altLang="en-US" sz="3200" dirty="0" err="1"/>
              <a:t>Konkurransen</a:t>
            </a:r>
            <a:r>
              <a:rPr lang="hu-HU" altLang="en-US" sz="3200" dirty="0"/>
              <a:t> starter</a:t>
            </a:r>
            <a:endParaRPr lang="en-US" altLang="en-US" sz="3200" dirty="0"/>
          </a:p>
          <a:p>
            <a:pPr marL="516951" indent="-516951">
              <a:buNone/>
            </a:pPr>
            <a:r>
              <a:rPr lang="en-US" altLang="en-US" sz="3200" i="1" dirty="0">
                <a:solidFill>
                  <a:srgbClr val="FF3300"/>
                </a:solidFill>
              </a:rPr>
              <a:t>	</a:t>
            </a:r>
            <a:r>
              <a:rPr lang="en-US" altLang="en-US" sz="3200" i="1" dirty="0" err="1">
                <a:solidFill>
                  <a:srgbClr val="FF3300"/>
                </a:solidFill>
              </a:rPr>
              <a:t>Utøvere</a:t>
            </a:r>
            <a:r>
              <a:rPr lang="en-US" altLang="en-US" sz="3200" i="1" dirty="0">
                <a:solidFill>
                  <a:srgbClr val="FF3300"/>
                </a:solidFill>
              </a:rPr>
              <a:t> </a:t>
            </a:r>
            <a:r>
              <a:rPr lang="en-US" altLang="en-US" sz="3200" i="1" dirty="0" err="1">
                <a:solidFill>
                  <a:srgbClr val="FF3300"/>
                </a:solidFill>
              </a:rPr>
              <a:t>som</a:t>
            </a:r>
            <a:r>
              <a:rPr lang="en-US" altLang="en-US" sz="3200" i="1" dirty="0">
                <a:solidFill>
                  <a:srgbClr val="FF3300"/>
                </a:solidFill>
              </a:rPr>
              <a:t> </a:t>
            </a:r>
            <a:r>
              <a:rPr lang="en-US" altLang="en-US" sz="3200" i="1" dirty="0" err="1">
                <a:solidFill>
                  <a:srgbClr val="FF3300"/>
                </a:solidFill>
              </a:rPr>
              <a:t>tjuvstarter</a:t>
            </a:r>
            <a:r>
              <a:rPr lang="en-US" altLang="en-US" sz="3200" i="1" dirty="0">
                <a:solidFill>
                  <a:srgbClr val="FF3300"/>
                </a:solidFill>
              </a:rPr>
              <a:t> </a:t>
            </a:r>
            <a:r>
              <a:rPr lang="en-US" altLang="en-US" sz="3200" i="1" dirty="0" err="1">
                <a:solidFill>
                  <a:srgbClr val="FF3300"/>
                </a:solidFill>
              </a:rPr>
              <a:t>vil</a:t>
            </a:r>
            <a:r>
              <a:rPr lang="en-US" altLang="en-US" sz="3200" i="1" dirty="0">
                <a:solidFill>
                  <a:srgbClr val="FF3300"/>
                </a:solidFill>
              </a:rPr>
              <a:t> </a:t>
            </a:r>
            <a:r>
              <a:rPr lang="en-US" altLang="en-US" sz="3200" i="1" dirty="0" err="1">
                <a:solidFill>
                  <a:srgbClr val="FF3300"/>
                </a:solidFill>
              </a:rPr>
              <a:t>få</a:t>
            </a:r>
            <a:r>
              <a:rPr lang="en-US" altLang="en-US" sz="3200" i="1" dirty="0">
                <a:solidFill>
                  <a:srgbClr val="FF3300"/>
                </a:solidFill>
              </a:rPr>
              <a:t> </a:t>
            </a:r>
            <a:r>
              <a:rPr lang="en-US" altLang="en-US" sz="3200" i="1" dirty="0" err="1">
                <a:solidFill>
                  <a:srgbClr val="FF3300"/>
                </a:solidFill>
              </a:rPr>
              <a:t>en</a:t>
            </a:r>
            <a:r>
              <a:rPr lang="en-US" altLang="en-US" sz="3200" i="1" dirty="0">
                <a:solidFill>
                  <a:srgbClr val="FF3300"/>
                </a:solidFill>
              </a:rPr>
              <a:t> </a:t>
            </a:r>
            <a:r>
              <a:rPr lang="en-US" altLang="en-US" sz="3200" i="1" dirty="0" err="1">
                <a:solidFill>
                  <a:srgbClr val="FF3300"/>
                </a:solidFill>
              </a:rPr>
              <a:t>tidsstraff</a:t>
            </a:r>
            <a:r>
              <a:rPr lang="en-US" altLang="en-US" sz="3200" i="1" dirty="0">
                <a:solidFill>
                  <a:srgbClr val="FF3300"/>
                </a:solidFill>
              </a:rPr>
              <a:t> </a:t>
            </a:r>
            <a:r>
              <a:rPr lang="en-US" altLang="en-US" sz="3200" i="1" dirty="0" err="1">
                <a:solidFill>
                  <a:srgbClr val="FF3300"/>
                </a:solidFill>
              </a:rPr>
              <a:t>på</a:t>
            </a:r>
            <a:r>
              <a:rPr lang="en-US" altLang="en-US" sz="3200" i="1" dirty="0">
                <a:solidFill>
                  <a:srgbClr val="FF3300"/>
                </a:solidFill>
              </a:rPr>
              <a:t> 10 </a:t>
            </a:r>
            <a:r>
              <a:rPr lang="en-US" altLang="en-US" sz="3200" i="1" dirty="0" err="1">
                <a:solidFill>
                  <a:srgbClr val="FF3300"/>
                </a:solidFill>
              </a:rPr>
              <a:t>skeunder</a:t>
            </a:r>
            <a:r>
              <a:rPr lang="en-US" altLang="en-US" sz="3200" i="1" dirty="0">
                <a:solidFill>
                  <a:srgbClr val="FF3300"/>
                </a:solidFill>
              </a:rPr>
              <a:t>. </a:t>
            </a:r>
            <a:endParaRPr lang="en-US" altLang="en-US" sz="3200" dirty="0">
              <a:solidFill>
                <a:srgbClr val="112E68"/>
              </a:solidFill>
            </a:endParaRPr>
          </a:p>
          <a:p>
            <a:pPr marL="516951" indent="-516951">
              <a:buNone/>
            </a:pPr>
            <a:endParaRPr lang="hu-HU" altLang="en-US" sz="3982" dirty="0">
              <a:solidFill>
                <a:srgbClr val="112E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253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altLang="en-US" sz="6000" dirty="0"/>
              <a:t>Tjuvs</a:t>
            </a:r>
            <a:r>
              <a:rPr lang="en-US" altLang="en-US" sz="6000" dirty="0" err="1"/>
              <a:t>tartprosedyre</a:t>
            </a:r>
            <a:endParaRPr lang="hu-HU" altLang="en-US" sz="60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6951" indent="-516951">
              <a:buNone/>
            </a:pPr>
            <a:r>
              <a:rPr lang="es-ES" altLang="en-US" sz="3600" b="1" u="sng" dirty="0" err="1"/>
              <a:t>Eksempel</a:t>
            </a:r>
            <a:r>
              <a:rPr lang="es-ES" altLang="en-US" sz="3600" b="1" u="sng" dirty="0"/>
              <a:t> </a:t>
            </a:r>
            <a:r>
              <a:rPr lang="hu-HU" altLang="en-US" sz="3600" b="1" u="sng" dirty="0"/>
              <a:t>1</a:t>
            </a:r>
            <a:r>
              <a:rPr lang="es-ES" altLang="en-US" sz="3600" b="1" u="sng" dirty="0"/>
              <a:t>:</a:t>
            </a:r>
            <a:r>
              <a:rPr lang="es-ES" altLang="en-US" sz="3600" u="sng" dirty="0"/>
              <a:t> </a:t>
            </a:r>
            <a:endParaRPr lang="hu-HU" altLang="en-US" sz="3600" u="sng" dirty="0"/>
          </a:p>
          <a:p>
            <a:pPr marL="516951" indent="-516951"/>
            <a:r>
              <a:rPr lang="en-US" altLang="en-US" sz="3200" dirty="0" err="1"/>
              <a:t>Gjentagende</a:t>
            </a:r>
            <a:r>
              <a:rPr lang="en-US" altLang="en-US" sz="3200" dirty="0"/>
              <a:t> signal horn</a:t>
            </a:r>
            <a:endParaRPr lang="hu-HU" altLang="en-US" sz="3200" dirty="0"/>
          </a:p>
          <a:p>
            <a:pPr marL="516951" indent="-516951"/>
            <a:r>
              <a:rPr lang="hu-HU" altLang="en-US" sz="3200" dirty="0" err="1"/>
              <a:t>Kajakker</a:t>
            </a:r>
            <a:r>
              <a:rPr lang="hu-HU" altLang="en-US" sz="3200" dirty="0"/>
              <a:t> </a:t>
            </a:r>
            <a:r>
              <a:rPr lang="hu-HU" altLang="en-US" sz="3200" dirty="0" err="1"/>
              <a:t>foran</a:t>
            </a:r>
            <a:r>
              <a:rPr lang="hu-HU" altLang="en-US" sz="3200" dirty="0"/>
              <a:t> </a:t>
            </a:r>
            <a:r>
              <a:rPr lang="hu-HU" altLang="en-US" sz="3200" dirty="0" err="1"/>
              <a:t>utøverne</a:t>
            </a:r>
            <a:endParaRPr lang="hu-HU" altLang="en-US" sz="3200" dirty="0"/>
          </a:p>
          <a:p>
            <a:pPr marL="516951" indent="-516951"/>
            <a:r>
              <a:rPr lang="hu-HU" altLang="en-US" sz="3200" dirty="0" err="1"/>
              <a:t>Alle</a:t>
            </a:r>
            <a:r>
              <a:rPr lang="hu-HU" altLang="en-US" sz="3200" dirty="0"/>
              <a:t> </a:t>
            </a:r>
            <a:r>
              <a:rPr lang="hu-HU" altLang="en-US" sz="3200" dirty="0" err="1"/>
              <a:t>tilbake</a:t>
            </a:r>
            <a:r>
              <a:rPr lang="hu-HU" altLang="en-US" sz="3200" dirty="0"/>
              <a:t> </a:t>
            </a:r>
            <a:r>
              <a:rPr lang="hu-HU" altLang="en-US" sz="3200" dirty="0" err="1"/>
              <a:t>til</a:t>
            </a:r>
            <a:r>
              <a:rPr lang="hu-HU" altLang="en-US" sz="3200" dirty="0"/>
              <a:t> </a:t>
            </a:r>
            <a:r>
              <a:rPr lang="hu-HU" altLang="en-US" sz="3200" dirty="0" err="1"/>
              <a:t>startlinjen</a:t>
            </a:r>
            <a:endParaRPr lang="hu-HU" altLang="en-US" sz="3200" dirty="0"/>
          </a:p>
          <a:p>
            <a:pPr marL="516951" indent="-516951">
              <a:buNone/>
            </a:pPr>
            <a:r>
              <a:rPr lang="es-ES" altLang="en-US" sz="3600" b="1" u="sng" dirty="0" err="1"/>
              <a:t>Eksempel</a:t>
            </a:r>
            <a:r>
              <a:rPr lang="es-ES" altLang="en-US" sz="3600" b="1" u="sng" dirty="0"/>
              <a:t> </a:t>
            </a:r>
            <a:r>
              <a:rPr lang="hu-HU" altLang="en-US" sz="3600" b="1" u="sng" dirty="0"/>
              <a:t>2</a:t>
            </a:r>
            <a:r>
              <a:rPr lang="es-ES" altLang="en-US" sz="3600" b="1" u="sng" dirty="0"/>
              <a:t>:</a:t>
            </a:r>
            <a:endParaRPr lang="hu-HU" altLang="en-US" sz="3600" b="1" u="sng" dirty="0"/>
          </a:p>
          <a:p>
            <a:pPr marL="516951" indent="-516951"/>
            <a:r>
              <a:rPr lang="hu-HU" altLang="en-US" sz="3200" dirty="0" err="1"/>
              <a:t>Hvis</a:t>
            </a:r>
            <a:r>
              <a:rPr lang="hu-HU" altLang="en-US" sz="3200" dirty="0"/>
              <a:t> en </a:t>
            </a:r>
            <a:r>
              <a:rPr lang="hu-HU" altLang="en-US" sz="3200" dirty="0" err="1"/>
              <a:t>utøver</a:t>
            </a:r>
            <a:r>
              <a:rPr lang="hu-HU" altLang="en-US" sz="3200" dirty="0"/>
              <a:t> starter </a:t>
            </a:r>
            <a:r>
              <a:rPr lang="hu-HU" altLang="en-US" sz="3200" dirty="0" err="1"/>
              <a:t>før</a:t>
            </a:r>
            <a:r>
              <a:rPr lang="hu-HU" altLang="en-US" sz="3200" dirty="0"/>
              <a:t> de </a:t>
            </a:r>
            <a:r>
              <a:rPr lang="hu-HU" altLang="en-US" sz="3200" dirty="0" err="1"/>
              <a:t>andre</a:t>
            </a:r>
            <a:r>
              <a:rPr lang="hu-HU" altLang="en-US" sz="3200" dirty="0"/>
              <a:t> , </a:t>
            </a:r>
            <a:r>
              <a:rPr lang="hu-HU" altLang="en-US" sz="3200" dirty="0" err="1"/>
              <a:t>mens</a:t>
            </a:r>
            <a:r>
              <a:rPr lang="hu-HU" altLang="en-US" sz="3200" dirty="0"/>
              <a:t> de </a:t>
            </a:r>
            <a:r>
              <a:rPr lang="hu-HU" altLang="en-US" sz="3200" dirty="0" err="1"/>
              <a:t>andre</a:t>
            </a:r>
            <a:r>
              <a:rPr lang="hu-HU" altLang="en-US" sz="3200" dirty="0"/>
              <a:t> </a:t>
            </a:r>
            <a:r>
              <a:rPr lang="hu-HU" altLang="en-US" sz="3200" dirty="0" err="1"/>
              <a:t>blir</a:t>
            </a:r>
            <a:r>
              <a:rPr lang="hu-HU" altLang="en-US" sz="3200" dirty="0"/>
              <a:t> </a:t>
            </a:r>
            <a:r>
              <a:rPr lang="hu-HU" altLang="en-US" sz="3200" dirty="0" err="1"/>
              <a:t>stående</a:t>
            </a:r>
            <a:r>
              <a:rPr lang="hu-HU" altLang="en-US" sz="3200" dirty="0"/>
              <a:t>. </a:t>
            </a:r>
            <a:r>
              <a:rPr lang="hu-HU" altLang="en-US" sz="3200" dirty="0" err="1"/>
              <a:t>Utøveren</a:t>
            </a:r>
            <a:r>
              <a:rPr lang="hu-HU" altLang="en-US" sz="3200" dirty="0"/>
              <a:t> som </a:t>
            </a:r>
            <a:r>
              <a:rPr lang="hu-HU" altLang="en-US" sz="3200" dirty="0" err="1"/>
              <a:t>tjuvstarter</a:t>
            </a:r>
            <a:r>
              <a:rPr lang="hu-HU" altLang="en-US" sz="3200" dirty="0"/>
              <a:t> </a:t>
            </a:r>
            <a:r>
              <a:rPr lang="hu-HU" altLang="en-US" sz="3200" dirty="0" err="1"/>
              <a:t>vil</a:t>
            </a:r>
            <a:r>
              <a:rPr lang="hu-HU" altLang="en-US" sz="3200" dirty="0"/>
              <a:t> </a:t>
            </a:r>
            <a:r>
              <a:rPr lang="hu-HU" altLang="en-US" sz="3200" dirty="0" err="1"/>
              <a:t>få</a:t>
            </a:r>
            <a:r>
              <a:rPr lang="hu-HU" altLang="en-US" sz="3200" dirty="0"/>
              <a:t> en 10 </a:t>
            </a:r>
            <a:r>
              <a:rPr lang="hu-HU" altLang="en-US" sz="3200" dirty="0" err="1"/>
              <a:t>sekunders</a:t>
            </a:r>
            <a:r>
              <a:rPr lang="hu-HU" altLang="en-US" sz="3200" dirty="0"/>
              <a:t> </a:t>
            </a:r>
            <a:r>
              <a:rPr lang="hu-HU" altLang="en-US" sz="3200" dirty="0" err="1"/>
              <a:t>tidsstraff</a:t>
            </a:r>
            <a:r>
              <a:rPr lang="hu-HU" altLang="en-US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6477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6000" dirty="0" err="1"/>
              <a:t>Tras</a:t>
            </a:r>
            <a:r>
              <a:rPr lang="nb-NO" sz="6000" dirty="0"/>
              <a:t>é</a:t>
            </a:r>
            <a:endParaRPr lang="hu-HU" altLang="en-US" sz="60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hu-HU" altLang="en-US" sz="3600" b="1" u="sng" dirty="0" err="1"/>
              <a:t>Svøm</a:t>
            </a:r>
            <a:endParaRPr lang="hu-HU" altLang="en-US" sz="3600" b="1" u="sng" dirty="0"/>
          </a:p>
          <a:p>
            <a:pPr marL="0" indent="0">
              <a:lnSpc>
                <a:spcPct val="90000"/>
              </a:lnSpc>
              <a:buNone/>
            </a:pPr>
            <a:r>
              <a:rPr lang="nb-NO" altLang="en-US" sz="3600" dirty="0"/>
              <a:t>Kort beskrivelse</a:t>
            </a:r>
            <a:endParaRPr lang="hu-HU" altLang="en-US" sz="3600" dirty="0"/>
          </a:p>
          <a:p>
            <a:pPr marL="0" indent="0">
              <a:lnSpc>
                <a:spcPct val="90000"/>
              </a:lnSpc>
              <a:buNone/>
            </a:pPr>
            <a:endParaRPr lang="hu-HU" altLang="en-US" sz="3600" dirty="0"/>
          </a:p>
          <a:p>
            <a:pPr marL="0" indent="0">
              <a:lnSpc>
                <a:spcPct val="90000"/>
              </a:lnSpc>
              <a:buNone/>
            </a:pPr>
            <a:r>
              <a:rPr lang="hu-HU" altLang="en-US" sz="3600" b="1" u="sng" dirty="0" err="1"/>
              <a:t>Sykkel</a:t>
            </a:r>
            <a:endParaRPr lang="hu-HU" altLang="en-US" sz="3600" b="1" u="sng" dirty="0"/>
          </a:p>
          <a:p>
            <a:pPr marL="0" indent="0">
              <a:lnSpc>
                <a:spcPct val="90000"/>
              </a:lnSpc>
              <a:buNone/>
            </a:pPr>
            <a:r>
              <a:rPr lang="nb-NO" altLang="en-US" sz="3600" dirty="0"/>
              <a:t>Kort beskrivelse</a:t>
            </a:r>
            <a:endParaRPr lang="en-US" altLang="en-US" sz="3600" dirty="0"/>
          </a:p>
          <a:p>
            <a:pPr marL="0" indent="0">
              <a:lnSpc>
                <a:spcPct val="90000"/>
              </a:lnSpc>
              <a:buNone/>
            </a:pPr>
            <a:endParaRPr lang="hu-HU" altLang="en-US" sz="3600" dirty="0"/>
          </a:p>
          <a:p>
            <a:pPr marL="0" indent="0">
              <a:lnSpc>
                <a:spcPct val="90000"/>
              </a:lnSpc>
              <a:buNone/>
            </a:pPr>
            <a:r>
              <a:rPr lang="hu-HU" altLang="en-US" sz="3600" b="1" u="sng" dirty="0" err="1"/>
              <a:t>Løp</a:t>
            </a:r>
            <a:endParaRPr lang="hu-HU" altLang="en-US" sz="3600" b="1" u="sng" dirty="0"/>
          </a:p>
          <a:p>
            <a:pPr marL="0" indent="0">
              <a:lnSpc>
                <a:spcPct val="90000"/>
              </a:lnSpc>
              <a:buNone/>
            </a:pPr>
            <a:r>
              <a:rPr lang="en-GB" altLang="en-US" sz="3600" dirty="0" err="1"/>
              <a:t>Kort</a:t>
            </a:r>
            <a:r>
              <a:rPr lang="en-GB" altLang="en-US" sz="3600" dirty="0"/>
              <a:t> </a:t>
            </a:r>
            <a:r>
              <a:rPr lang="en-GB" altLang="en-US" sz="3600" dirty="0" err="1"/>
              <a:t>beskrivelse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845222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6000" dirty="0" err="1"/>
              <a:t>Tras</a:t>
            </a:r>
            <a:r>
              <a:rPr lang="nb-NO" sz="6000" dirty="0"/>
              <a:t>é</a:t>
            </a:r>
            <a:endParaRPr lang="hu-HU" altLang="en-US" sz="6000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22AB03B-7D0C-421B-A8B5-F5FBABAA4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" name="TekstSylinder 1"/>
          <p:cNvSpPr txBox="1"/>
          <p:nvPr/>
        </p:nvSpPr>
        <p:spPr>
          <a:xfrm>
            <a:off x="7996239" y="5029201"/>
            <a:ext cx="1189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/>
              <a:t>KART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9329739" y="8591551"/>
            <a:ext cx="64940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/>
              <a:t>NB! Bruk litt tid på kart, slik at de er </a:t>
            </a:r>
          </a:p>
          <a:p>
            <a:r>
              <a:rPr lang="nb-NO" sz="2800" dirty="0"/>
              <a:t>oversiktlige og tydelige</a:t>
            </a:r>
          </a:p>
        </p:txBody>
      </p:sp>
    </p:spTree>
    <p:extLst>
      <p:ext uri="{BB962C8B-B14F-4D97-AF65-F5344CB8AC3E}">
        <p14:creationId xmlns:p14="http://schemas.microsoft.com/office/powerpoint/2010/main" val="2338755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altLang="en-US" sz="6000" dirty="0"/>
              <a:t>Svømmetra</a:t>
            </a:r>
            <a:r>
              <a:rPr lang="nb-NO" altLang="en-US" sz="6000" dirty="0" err="1"/>
              <a:t>s</a:t>
            </a:r>
            <a:r>
              <a:rPr lang="nb-NO" sz="6000" dirty="0" err="1"/>
              <a:t>é</a:t>
            </a:r>
            <a:endParaRPr lang="hu-HU" altLang="en-US" sz="600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6951" indent="-516951">
              <a:spcAft>
                <a:spcPts val="853"/>
              </a:spcAft>
              <a:buClr>
                <a:srgbClr val="C00000"/>
              </a:buClr>
              <a:defRPr/>
            </a:pPr>
            <a:r>
              <a:rPr lang="en-US" altLang="en-US" sz="2844" dirty="0"/>
              <a:t>I DAG:</a:t>
            </a:r>
          </a:p>
          <a:p>
            <a:pPr marL="0" indent="0">
              <a:spcAft>
                <a:spcPts val="853"/>
              </a:spcAft>
              <a:buClr>
                <a:srgbClr val="C00000"/>
              </a:buClr>
              <a:buNone/>
              <a:defRPr/>
            </a:pPr>
            <a:r>
              <a:rPr lang="en-AU" altLang="en-US" sz="2844" dirty="0"/>
              <a:t>                                    		@</a:t>
            </a:r>
            <a:r>
              <a:rPr lang="en-AU" altLang="en-US" sz="2844" dirty="0" err="1"/>
              <a:t>hh:mm</a:t>
            </a:r>
            <a:r>
              <a:rPr lang="en-AU" altLang="en-US" sz="2844" dirty="0"/>
              <a:t>		@</a:t>
            </a:r>
            <a:r>
              <a:rPr lang="en-AU" altLang="en-US" sz="2844" dirty="0" err="1"/>
              <a:t>hh:mm</a:t>
            </a:r>
            <a:endParaRPr lang="en-US" altLang="en-US" sz="2844" dirty="0"/>
          </a:p>
          <a:p>
            <a:pPr marL="1167089" lvl="1" indent="-516951">
              <a:spcAft>
                <a:spcPts val="853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2844" dirty="0"/>
              <a:t>Vann </a:t>
            </a:r>
            <a:r>
              <a:rPr lang="en-US" altLang="en-US" sz="2844" dirty="0" err="1"/>
              <a:t>temperatur</a:t>
            </a:r>
            <a:r>
              <a:rPr lang="en-US" altLang="en-US" sz="2844" dirty="0"/>
              <a:t>:	13.1</a:t>
            </a:r>
            <a:r>
              <a:rPr lang="en-US" altLang="en-US" sz="2844" b="1" dirty="0"/>
              <a:t> </a:t>
            </a:r>
            <a:r>
              <a:rPr lang="es-ES" altLang="en-US" sz="2844" dirty="0">
                <a:sym typeface="Arial" panose="020B0604020202020204" pitchFamily="34" charset="0"/>
              </a:rPr>
              <a:t>º</a:t>
            </a:r>
            <a:r>
              <a:rPr lang="en-US" altLang="en-US" sz="2844" dirty="0"/>
              <a:t>C		17.8</a:t>
            </a:r>
            <a:r>
              <a:rPr lang="es-ES" altLang="en-US" sz="2844" dirty="0">
                <a:sym typeface="Arial" panose="020B0604020202020204" pitchFamily="34" charset="0"/>
              </a:rPr>
              <a:t> º</a:t>
            </a:r>
            <a:r>
              <a:rPr lang="en-US" altLang="en-US" sz="2844" dirty="0"/>
              <a:t>C</a:t>
            </a:r>
          </a:p>
          <a:p>
            <a:pPr marL="1167089" lvl="1" indent="-516951">
              <a:spcAft>
                <a:spcPts val="256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2844" dirty="0" err="1"/>
              <a:t>Luft</a:t>
            </a:r>
            <a:r>
              <a:rPr lang="en-US" altLang="en-US" sz="2844" dirty="0"/>
              <a:t> </a:t>
            </a:r>
            <a:r>
              <a:rPr lang="en-US" altLang="en-US" sz="2844" dirty="0" err="1"/>
              <a:t>temperatur</a:t>
            </a:r>
            <a:r>
              <a:rPr lang="en-US" altLang="en-US" sz="2844" dirty="0"/>
              <a:t>:</a:t>
            </a:r>
            <a:r>
              <a:rPr lang="en-AU" altLang="en-US" sz="2844" dirty="0"/>
              <a:t> 	12.0 </a:t>
            </a:r>
            <a:r>
              <a:rPr lang="es-ES" altLang="en-US" sz="2844" dirty="0">
                <a:sym typeface="Arial" panose="020B0604020202020204" pitchFamily="34" charset="0"/>
              </a:rPr>
              <a:t>º</a:t>
            </a:r>
            <a:r>
              <a:rPr lang="en-AU" altLang="en-US" sz="2844" dirty="0"/>
              <a:t>C		17.0</a:t>
            </a:r>
            <a:r>
              <a:rPr lang="es-ES" altLang="en-US" sz="2844" dirty="0">
                <a:sym typeface="Arial" panose="020B0604020202020204" pitchFamily="34" charset="0"/>
              </a:rPr>
              <a:t> º</a:t>
            </a:r>
            <a:r>
              <a:rPr lang="en-US" altLang="en-US" sz="2844" dirty="0"/>
              <a:t>C</a:t>
            </a:r>
          </a:p>
          <a:p>
            <a:pPr marL="1167089" lvl="1" indent="-516951">
              <a:spcAft>
                <a:spcPts val="256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2844" dirty="0" err="1"/>
              <a:t>Vannkvalitet</a:t>
            </a:r>
            <a:r>
              <a:rPr lang="en-US" altLang="en-US" sz="2844" dirty="0"/>
              <a:t>:		</a:t>
            </a:r>
            <a:r>
              <a:rPr lang="en-US" altLang="en-US" sz="2844" dirty="0" err="1"/>
              <a:t>målt</a:t>
            </a:r>
            <a:r>
              <a:rPr lang="en-US" altLang="en-US" sz="2844" dirty="0"/>
              <a:t>? (Si </a:t>
            </a:r>
            <a:r>
              <a:rPr lang="en-US" altLang="en-US" sz="2844" dirty="0" err="1"/>
              <a:t>noe</a:t>
            </a:r>
            <a:r>
              <a:rPr lang="en-US" altLang="en-US" sz="2844" dirty="0"/>
              <a:t> om </a:t>
            </a:r>
            <a:r>
              <a:rPr lang="en-US" altLang="en-US" sz="2844" dirty="0" err="1"/>
              <a:t>det</a:t>
            </a:r>
            <a:r>
              <a:rPr lang="en-US" altLang="en-US" sz="2844" dirty="0"/>
              <a:t>)</a:t>
            </a:r>
          </a:p>
          <a:p>
            <a:pPr marL="516951" indent="-516951">
              <a:spcAft>
                <a:spcPts val="2560"/>
              </a:spcAft>
              <a:buClr>
                <a:srgbClr val="C00000"/>
              </a:buClr>
              <a:defRPr/>
            </a:pPr>
            <a:r>
              <a:rPr lang="en-US" altLang="en-US" sz="2844" dirty="0" err="1"/>
              <a:t>Beskrivelse</a:t>
            </a:r>
            <a:r>
              <a:rPr lang="en-US" altLang="en-US" sz="2844" dirty="0"/>
              <a:t> </a:t>
            </a:r>
            <a:r>
              <a:rPr lang="en-US" altLang="en-US" sz="2844" dirty="0" err="1"/>
              <a:t>av</a:t>
            </a:r>
            <a:r>
              <a:rPr lang="en-US" altLang="en-US" sz="2844" dirty="0"/>
              <a:t> </a:t>
            </a:r>
            <a:r>
              <a:rPr lang="en-US" altLang="en-US" sz="2844" dirty="0" err="1"/>
              <a:t>eventuelle</a:t>
            </a:r>
            <a:r>
              <a:rPr lang="en-US" altLang="en-US" sz="2844" dirty="0"/>
              <a:t> </a:t>
            </a:r>
            <a:r>
              <a:rPr lang="en-US" altLang="en-US" sz="2844" dirty="0" err="1"/>
              <a:t>runder</a:t>
            </a:r>
            <a:endParaRPr lang="hu-HU" altLang="en-US" sz="2844" dirty="0"/>
          </a:p>
          <a:p>
            <a:pPr marL="516951" indent="-516951">
              <a:spcAft>
                <a:spcPts val="2560"/>
              </a:spcAft>
              <a:buClr>
                <a:srgbClr val="C00000"/>
              </a:buClr>
              <a:defRPr/>
            </a:pPr>
            <a:r>
              <a:rPr lang="en-US" altLang="en-US" sz="2844" dirty="0" err="1"/>
              <a:t>Distanse</a:t>
            </a:r>
            <a:r>
              <a:rPr lang="en-US" altLang="en-US" sz="2844" dirty="0"/>
              <a:t> </a:t>
            </a:r>
            <a:r>
              <a:rPr lang="en-US" altLang="en-US" sz="2844" dirty="0" err="1"/>
              <a:t>til</a:t>
            </a:r>
            <a:r>
              <a:rPr lang="en-US" altLang="en-US" sz="2844" dirty="0"/>
              <a:t> </a:t>
            </a:r>
            <a:r>
              <a:rPr lang="en-US" altLang="en-US" sz="2844" dirty="0" err="1"/>
              <a:t>første</a:t>
            </a:r>
            <a:r>
              <a:rPr lang="en-US" altLang="en-US" sz="2844" dirty="0"/>
              <a:t> </a:t>
            </a:r>
            <a:r>
              <a:rPr lang="en-US" altLang="en-US" sz="2844" dirty="0" err="1"/>
              <a:t>bøye</a:t>
            </a:r>
            <a:r>
              <a:rPr lang="en-US" altLang="en-US" sz="2844" dirty="0"/>
              <a:t> XXX meter</a:t>
            </a:r>
          </a:p>
          <a:p>
            <a:pPr marL="516951" indent="-516951">
              <a:spcAft>
                <a:spcPts val="2560"/>
              </a:spcAft>
              <a:buClr>
                <a:srgbClr val="C00000"/>
              </a:buClr>
              <a:defRPr/>
            </a:pPr>
            <a:r>
              <a:rPr lang="en-US" altLang="en-US" sz="2844" dirty="0" err="1"/>
              <a:t>Beskrivelse</a:t>
            </a:r>
            <a:r>
              <a:rPr lang="en-US" altLang="en-US" sz="2844" dirty="0"/>
              <a:t> </a:t>
            </a:r>
            <a:r>
              <a:rPr lang="en-US" altLang="en-US" sz="2844" dirty="0" err="1"/>
              <a:t>av</a:t>
            </a:r>
            <a:r>
              <a:rPr lang="en-US" altLang="en-US" sz="2844" dirty="0"/>
              <a:t> </a:t>
            </a:r>
            <a:r>
              <a:rPr lang="en-US" altLang="en-US" sz="2844" dirty="0" err="1"/>
              <a:t>passering</a:t>
            </a:r>
            <a:r>
              <a:rPr lang="en-US" altLang="en-US" sz="2844" dirty="0"/>
              <a:t> </a:t>
            </a:r>
            <a:r>
              <a:rPr lang="en-US" altLang="en-US" sz="2844" dirty="0" err="1"/>
              <a:t>bøyer</a:t>
            </a:r>
            <a:r>
              <a:rPr lang="en-US" altLang="en-US" sz="2844" dirty="0"/>
              <a:t> </a:t>
            </a:r>
            <a:r>
              <a:rPr lang="en-US" altLang="en-US" sz="2844" dirty="0" err="1"/>
              <a:t>på</a:t>
            </a:r>
            <a:r>
              <a:rPr lang="en-US" altLang="en-US" sz="2844" dirty="0"/>
              <a:t> </a:t>
            </a:r>
            <a:r>
              <a:rPr lang="en-US" altLang="en-US" sz="2844" dirty="0" err="1"/>
              <a:t>venstre</a:t>
            </a:r>
            <a:r>
              <a:rPr lang="en-US" altLang="en-US" sz="2844" dirty="0"/>
              <a:t> </a:t>
            </a:r>
            <a:r>
              <a:rPr lang="en-US" altLang="en-US" sz="2844" dirty="0" err="1"/>
              <a:t>eller</a:t>
            </a:r>
            <a:r>
              <a:rPr lang="en-US" altLang="en-US" sz="2844" dirty="0"/>
              <a:t> </a:t>
            </a:r>
            <a:r>
              <a:rPr lang="en-US" altLang="en-US" sz="2844" dirty="0" err="1"/>
              <a:t>høyre</a:t>
            </a:r>
            <a:r>
              <a:rPr lang="en-US" altLang="en-US" sz="2844" dirty="0"/>
              <a:t> </a:t>
            </a:r>
            <a:r>
              <a:rPr lang="en-US" altLang="en-US" sz="2844" dirty="0" err="1"/>
              <a:t>skulder</a:t>
            </a:r>
            <a:endParaRPr lang="en-US" altLang="en-US" sz="2844" dirty="0"/>
          </a:p>
          <a:p>
            <a:pPr marL="516951" indent="-516951">
              <a:spcAft>
                <a:spcPts val="2560"/>
              </a:spcAft>
              <a:buClr>
                <a:srgbClr val="C00000"/>
              </a:buClr>
              <a:defRPr/>
            </a:pPr>
            <a:r>
              <a:rPr lang="en-US" altLang="en-US" sz="2844" dirty="0" err="1"/>
              <a:t>Løft</a:t>
            </a:r>
            <a:r>
              <a:rPr lang="en-US" altLang="en-US" sz="2844" dirty="0"/>
              <a:t> arm </a:t>
            </a:r>
            <a:r>
              <a:rPr lang="en-US" altLang="en-US" sz="2844" dirty="0" err="1"/>
              <a:t>ved</a:t>
            </a:r>
            <a:r>
              <a:rPr lang="en-US" altLang="en-US" sz="2844" dirty="0"/>
              <a:t> </a:t>
            </a:r>
            <a:r>
              <a:rPr lang="en-US" altLang="en-US" sz="2844" dirty="0" err="1"/>
              <a:t>behov</a:t>
            </a:r>
            <a:r>
              <a:rPr lang="en-US" altLang="en-US" sz="2844" dirty="0"/>
              <a:t> for </a:t>
            </a:r>
            <a:r>
              <a:rPr lang="en-US" altLang="en-US" sz="2844" dirty="0" err="1"/>
              <a:t>assistanse</a:t>
            </a:r>
            <a:endParaRPr lang="en-US" altLang="en-US" sz="2844" dirty="0"/>
          </a:p>
          <a:p>
            <a:pPr marL="516951" indent="-516951">
              <a:spcAft>
                <a:spcPts val="2560"/>
              </a:spcAft>
              <a:buClr>
                <a:srgbClr val="C00000"/>
              </a:buClr>
              <a:defRPr/>
            </a:pPr>
            <a:r>
              <a:rPr lang="en-US" altLang="en-US" sz="2844" dirty="0" err="1"/>
              <a:t>Svømmeadferd</a:t>
            </a:r>
            <a:r>
              <a:rPr lang="en-US" altLang="en-US" sz="2844" dirty="0"/>
              <a:t> </a:t>
            </a:r>
            <a:r>
              <a:rPr lang="en-US" altLang="en-US" sz="2844" dirty="0" err="1"/>
              <a:t>vil</a:t>
            </a:r>
            <a:r>
              <a:rPr lang="en-US" altLang="en-US" sz="2844" dirty="0"/>
              <a:t> </a:t>
            </a:r>
            <a:r>
              <a:rPr lang="en-US" altLang="en-US" sz="2844" dirty="0" err="1"/>
              <a:t>bli</a:t>
            </a:r>
            <a:r>
              <a:rPr lang="en-US" altLang="en-US" sz="2844" dirty="0"/>
              <a:t> </a:t>
            </a:r>
            <a:r>
              <a:rPr lang="en-US" altLang="en-US" sz="2844" dirty="0" err="1"/>
              <a:t>observert</a:t>
            </a:r>
            <a:endParaRPr lang="en-US" altLang="en-US" sz="2844" dirty="0"/>
          </a:p>
          <a:p>
            <a:pPr marL="516951" indent="-516951">
              <a:defRPr/>
            </a:pPr>
            <a:endParaRPr lang="hu-HU" altLang="en-US" sz="3982" dirty="0">
              <a:solidFill>
                <a:srgbClr val="112E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002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3453488" y="1341766"/>
            <a:ext cx="11314140" cy="10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hu-HU" altLang="en-US" sz="5688" b="1" dirty="0">
              <a:solidFill>
                <a:srgbClr val="112E68"/>
              </a:solidFill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7100889" y="4743451"/>
            <a:ext cx="1334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/>
              <a:t>KART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9329739" y="8591551"/>
            <a:ext cx="5585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NB! Bruk litt tid på kart, slik at de er </a:t>
            </a:r>
          </a:p>
          <a:p>
            <a:r>
              <a:rPr lang="nb-NO" sz="2400" dirty="0"/>
              <a:t>oversiktlige og tydelige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6C6232AC-D029-4972-A02E-4B8246B17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Svømmetras</a:t>
            </a:r>
            <a:r>
              <a:rPr lang="nb-NO" sz="7200" dirty="0"/>
              <a:t>é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5D28334-4605-454C-ADED-6F03FCBE0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124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6000" dirty="0" err="1"/>
              <a:t>Skiftesone</a:t>
            </a:r>
            <a:endParaRPr lang="hu-HU" altLang="en-US" sz="60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6951" indent="-516951">
              <a:spcAft>
                <a:spcPts val="2560"/>
              </a:spcAft>
              <a:buClr>
                <a:srgbClr val="C00000"/>
              </a:buClr>
              <a:defRPr/>
            </a:pPr>
            <a:r>
              <a:rPr lang="en-AU" altLang="en-US" sz="3600" dirty="0" err="1"/>
              <a:t>Kort</a:t>
            </a:r>
            <a:r>
              <a:rPr lang="en-AU" altLang="en-US" sz="3600" dirty="0"/>
              <a:t> </a:t>
            </a:r>
            <a:r>
              <a:rPr lang="en-AU" altLang="en-US" sz="3600" dirty="0" err="1"/>
              <a:t>beskrivelse</a:t>
            </a:r>
            <a:r>
              <a:rPr lang="en-AU" altLang="en-US" sz="3600" dirty="0"/>
              <a:t> </a:t>
            </a:r>
            <a:r>
              <a:rPr lang="en-AU" altLang="en-US" sz="3600" dirty="0" err="1"/>
              <a:t>av</a:t>
            </a:r>
            <a:r>
              <a:rPr lang="en-AU" altLang="en-US" sz="3600" dirty="0"/>
              <a:t> </a:t>
            </a:r>
            <a:r>
              <a:rPr lang="en-AU" altLang="en-US" sz="3600" dirty="0" err="1"/>
              <a:t>stativ</a:t>
            </a:r>
            <a:r>
              <a:rPr lang="en-AU" altLang="en-US" sz="3600" dirty="0"/>
              <a:t> </a:t>
            </a:r>
            <a:r>
              <a:rPr lang="en-AU" altLang="en-US" sz="3600" dirty="0" err="1"/>
              <a:t>til</a:t>
            </a:r>
            <a:r>
              <a:rPr lang="en-AU" altLang="en-US" sz="3600" dirty="0"/>
              <a:t> </a:t>
            </a:r>
            <a:r>
              <a:rPr lang="en-AU" altLang="en-US" sz="3600" dirty="0" err="1"/>
              <a:t>sykkel</a:t>
            </a:r>
            <a:r>
              <a:rPr lang="en-AU" altLang="en-US" sz="3600" dirty="0"/>
              <a:t> </a:t>
            </a:r>
            <a:r>
              <a:rPr lang="en-AU" altLang="en-US" sz="3600" dirty="0" err="1"/>
              <a:t>og</a:t>
            </a:r>
            <a:r>
              <a:rPr lang="en-AU" altLang="en-US" sz="3600" dirty="0"/>
              <a:t> </a:t>
            </a:r>
            <a:r>
              <a:rPr lang="en-AU" altLang="en-US" sz="3600" dirty="0" err="1"/>
              <a:t>organisering</a:t>
            </a:r>
            <a:r>
              <a:rPr lang="en-AU" altLang="en-US" sz="3600" dirty="0"/>
              <a:t> </a:t>
            </a:r>
          </a:p>
          <a:p>
            <a:pPr marL="516951" indent="-516951">
              <a:spcAft>
                <a:spcPts val="2560"/>
              </a:spcAft>
              <a:buClr>
                <a:srgbClr val="C00000"/>
              </a:buClr>
              <a:defRPr/>
            </a:pPr>
            <a:r>
              <a:rPr lang="en-AU" altLang="en-US" sz="3600" dirty="0">
                <a:ea typeface="+mn-ea"/>
              </a:rPr>
              <a:t>Alt </a:t>
            </a:r>
            <a:r>
              <a:rPr lang="en-AU" altLang="en-US" sz="3600" dirty="0" err="1">
                <a:ea typeface="+mn-ea"/>
              </a:rPr>
              <a:t>utstyr</a:t>
            </a:r>
            <a:r>
              <a:rPr lang="en-AU" altLang="en-US" sz="3600" dirty="0">
                <a:ea typeface="+mn-ea"/>
              </a:rPr>
              <a:t> </a:t>
            </a:r>
            <a:r>
              <a:rPr lang="en-AU" altLang="en-US" sz="3600" dirty="0" err="1">
                <a:ea typeface="+mn-ea"/>
              </a:rPr>
              <a:t>brukt</a:t>
            </a:r>
            <a:r>
              <a:rPr lang="en-AU" altLang="en-US" sz="3600" dirty="0">
                <a:ea typeface="+mn-ea"/>
              </a:rPr>
              <a:t> </a:t>
            </a:r>
            <a:r>
              <a:rPr lang="mr-IN" altLang="en-US" sz="3600" dirty="0">
                <a:ea typeface="+mn-ea"/>
              </a:rPr>
              <a:t>–</a:t>
            </a:r>
            <a:r>
              <a:rPr lang="en-AU" altLang="en-US" sz="3600" dirty="0">
                <a:ea typeface="+mn-ea"/>
              </a:rPr>
              <a:t> </a:t>
            </a:r>
            <a:r>
              <a:rPr lang="en-AU" altLang="en-US" sz="3600" dirty="0" err="1">
                <a:ea typeface="+mn-ea"/>
              </a:rPr>
              <a:t>våtdrakt</a:t>
            </a:r>
            <a:r>
              <a:rPr lang="en-AU" altLang="en-US" sz="3600" dirty="0">
                <a:ea typeface="+mn-ea"/>
              </a:rPr>
              <a:t>, </a:t>
            </a:r>
            <a:r>
              <a:rPr lang="en-AU" altLang="en-US" sz="3600" dirty="0" err="1"/>
              <a:t>svømmebriller</a:t>
            </a:r>
            <a:r>
              <a:rPr lang="en-AU" altLang="en-US" sz="3600" dirty="0"/>
              <a:t>, </a:t>
            </a:r>
            <a:r>
              <a:rPr lang="en-AU" altLang="en-US" sz="3600" dirty="0" err="1"/>
              <a:t>svømmehette</a:t>
            </a:r>
            <a:r>
              <a:rPr lang="en-AU" altLang="en-US" sz="3600" dirty="0"/>
              <a:t> </a:t>
            </a:r>
            <a:r>
              <a:rPr lang="en-AU" altLang="en-US" sz="3600" dirty="0" err="1"/>
              <a:t>legges</a:t>
            </a:r>
            <a:r>
              <a:rPr lang="en-AU" altLang="en-US" sz="3600" dirty="0"/>
              <a:t> </a:t>
            </a:r>
            <a:r>
              <a:rPr lang="en-AU" altLang="en-US" sz="3600" dirty="0" err="1"/>
              <a:t>på</a:t>
            </a:r>
            <a:r>
              <a:rPr lang="en-AU" altLang="en-US" sz="3600" dirty="0"/>
              <a:t> </a:t>
            </a:r>
            <a:r>
              <a:rPr lang="en-AU" altLang="en-US" sz="3600" dirty="0" err="1"/>
              <a:t>utøverens</a:t>
            </a:r>
            <a:r>
              <a:rPr lang="en-AU" altLang="en-US" sz="3600" dirty="0"/>
              <a:t> </a:t>
            </a:r>
            <a:r>
              <a:rPr lang="en-AU" altLang="en-US" sz="3600" dirty="0" err="1"/>
              <a:t>anviste</a:t>
            </a:r>
            <a:r>
              <a:rPr lang="en-AU" altLang="en-US" sz="3600" dirty="0"/>
              <a:t> </a:t>
            </a:r>
            <a:r>
              <a:rPr lang="en-AU" altLang="en-US" sz="3600" dirty="0" err="1"/>
              <a:t>plass</a:t>
            </a:r>
            <a:r>
              <a:rPr lang="en-AU" altLang="en-US" sz="3600" dirty="0">
                <a:ea typeface="+mn-ea"/>
              </a:rPr>
              <a:t>. </a:t>
            </a:r>
            <a:r>
              <a:rPr lang="en-AU" altLang="en-US" sz="3600" i="1" dirty="0" err="1">
                <a:solidFill>
                  <a:srgbClr val="FF0000"/>
                </a:solidFill>
              </a:rPr>
              <a:t>R</a:t>
            </a:r>
            <a:r>
              <a:rPr lang="en-AU" altLang="en-US" sz="3600" i="1" dirty="0" err="1">
                <a:solidFill>
                  <a:srgbClr val="FF0000"/>
                </a:solidFill>
                <a:ea typeface="+mn-ea"/>
              </a:rPr>
              <a:t>egelbrudd</a:t>
            </a:r>
            <a:r>
              <a:rPr lang="en-AU" altLang="en-US" sz="3600" i="1" dirty="0">
                <a:solidFill>
                  <a:srgbClr val="FF0000"/>
                </a:solidFill>
                <a:ea typeface="+mn-ea"/>
              </a:rPr>
              <a:t> </a:t>
            </a:r>
            <a:r>
              <a:rPr lang="hu-HU" altLang="en-US" sz="3600" i="1" dirty="0">
                <a:solidFill>
                  <a:srgbClr val="FF0000"/>
                </a:solidFill>
                <a:ea typeface="+mn-ea"/>
                <a:sym typeface="Wingdings" panose="05000000000000000000" pitchFamily="2" charset="2"/>
              </a:rPr>
              <a:t></a:t>
            </a:r>
            <a:r>
              <a:rPr lang="en-AU" altLang="en-US" sz="3600" i="1" dirty="0">
                <a:solidFill>
                  <a:srgbClr val="FF0000"/>
                </a:solidFill>
                <a:ea typeface="+mn-ea"/>
              </a:rPr>
              <a:t> </a:t>
            </a:r>
            <a:r>
              <a:rPr lang="en-AU" altLang="en-US" sz="3600" i="1" dirty="0" err="1">
                <a:solidFill>
                  <a:srgbClr val="FF0000"/>
                </a:solidFill>
                <a:ea typeface="+mn-ea"/>
              </a:rPr>
              <a:t>tidsstraff</a:t>
            </a:r>
            <a:r>
              <a:rPr lang="en-AU" altLang="en-US" sz="3600" i="1" dirty="0">
                <a:solidFill>
                  <a:srgbClr val="FF0000"/>
                </a:solidFill>
                <a:ea typeface="+mn-ea"/>
              </a:rPr>
              <a:t> </a:t>
            </a:r>
            <a:r>
              <a:rPr lang="en-AU" altLang="en-US" sz="3600" i="1" dirty="0" err="1">
                <a:solidFill>
                  <a:srgbClr val="FF0000"/>
                </a:solidFill>
                <a:ea typeface="+mn-ea"/>
              </a:rPr>
              <a:t>eller</a:t>
            </a:r>
            <a:r>
              <a:rPr lang="en-AU" altLang="en-US" sz="3600" i="1" dirty="0">
                <a:solidFill>
                  <a:srgbClr val="FF0000"/>
                </a:solidFill>
                <a:ea typeface="+mn-ea"/>
              </a:rPr>
              <a:t> </a:t>
            </a:r>
            <a:r>
              <a:rPr lang="en-AU" altLang="en-US" sz="3600" i="1" dirty="0" err="1">
                <a:solidFill>
                  <a:srgbClr val="FF0000"/>
                </a:solidFill>
                <a:ea typeface="+mn-ea"/>
              </a:rPr>
              <a:t>gå</a:t>
            </a:r>
            <a:r>
              <a:rPr lang="en-AU" altLang="en-US" sz="3600" i="1" dirty="0">
                <a:solidFill>
                  <a:srgbClr val="FF0000"/>
                </a:solidFill>
                <a:ea typeface="+mn-ea"/>
              </a:rPr>
              <a:t> </a:t>
            </a:r>
            <a:r>
              <a:rPr lang="en-AU" altLang="en-US" sz="3600" i="1" dirty="0" err="1">
                <a:solidFill>
                  <a:srgbClr val="FF0000"/>
                </a:solidFill>
                <a:ea typeface="+mn-ea"/>
              </a:rPr>
              <a:t>tilbake</a:t>
            </a:r>
            <a:endParaRPr lang="en-AU" altLang="en-US" sz="3600" i="1" dirty="0">
              <a:solidFill>
                <a:srgbClr val="FF0000"/>
              </a:solidFill>
              <a:ea typeface="+mn-ea"/>
            </a:endParaRPr>
          </a:p>
          <a:p>
            <a:pPr marL="516951" indent="-516951">
              <a:spcAft>
                <a:spcPts val="2560"/>
              </a:spcAft>
              <a:buClr>
                <a:srgbClr val="C00000"/>
              </a:buClr>
              <a:defRPr/>
            </a:pPr>
            <a:r>
              <a:rPr lang="en-AU" altLang="en-US" sz="3600" dirty="0">
                <a:ea typeface="+mn-ea"/>
              </a:rPr>
              <a:t>Mount line</a:t>
            </a:r>
            <a:r>
              <a:rPr lang="en-AU" altLang="en-US" sz="3600" dirty="0">
                <a:solidFill>
                  <a:srgbClr val="002060"/>
                </a:solidFill>
                <a:ea typeface="+mn-ea"/>
              </a:rPr>
              <a:t>  </a:t>
            </a:r>
            <a:r>
              <a:rPr lang="en-AU" altLang="en-US" sz="3600" b="1" dirty="0">
                <a:solidFill>
                  <a:schemeClr val="bg1">
                    <a:lumMod val="50000"/>
                  </a:schemeClr>
                </a:solidFill>
                <a:ea typeface="+mn-ea"/>
              </a:rPr>
              <a:t>(</a:t>
            </a:r>
            <a:r>
              <a:rPr lang="en-AU" altLang="en-US" sz="3600" b="1" dirty="0" err="1">
                <a:solidFill>
                  <a:schemeClr val="bg1">
                    <a:lumMod val="50000"/>
                  </a:schemeClr>
                </a:solidFill>
                <a:ea typeface="+mn-ea"/>
              </a:rPr>
              <a:t>h</a:t>
            </a:r>
            <a:r>
              <a:rPr lang="en-AU" altLang="en-US" sz="3600" b="1" dirty="0" err="1">
                <a:solidFill>
                  <a:schemeClr val="bg1">
                    <a:lumMod val="50000"/>
                  </a:schemeClr>
                </a:solidFill>
              </a:rPr>
              <a:t>vit</a:t>
            </a:r>
            <a:r>
              <a:rPr lang="en-AU" altLang="en-US" sz="3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AU" altLang="en-US" sz="3600" b="1" dirty="0" err="1">
                <a:solidFill>
                  <a:schemeClr val="bg1">
                    <a:lumMod val="50000"/>
                  </a:schemeClr>
                </a:solidFill>
              </a:rPr>
              <a:t>linje</a:t>
            </a:r>
            <a:r>
              <a:rPr lang="en-AU" altLang="en-US" sz="3600" b="1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AU" altLang="en-US" sz="3600" b="1" dirty="0">
              <a:solidFill>
                <a:schemeClr val="bg1">
                  <a:lumMod val="50000"/>
                </a:schemeClr>
              </a:solidFill>
              <a:ea typeface="+mn-ea"/>
            </a:endParaRPr>
          </a:p>
          <a:p>
            <a:pPr marL="516951" indent="-516951">
              <a:spcAft>
                <a:spcPts val="2560"/>
              </a:spcAft>
              <a:buClr>
                <a:srgbClr val="C00000"/>
              </a:buClr>
              <a:defRPr/>
            </a:pPr>
            <a:r>
              <a:rPr lang="en-AU" altLang="en-US" sz="3600" dirty="0">
                <a:ea typeface="+mn-ea"/>
              </a:rPr>
              <a:t>Dismount line </a:t>
            </a:r>
            <a:r>
              <a:rPr lang="en-AU" altLang="en-US" sz="3600" b="1" dirty="0">
                <a:solidFill>
                  <a:srgbClr val="FF0000"/>
                </a:solidFill>
                <a:ea typeface="+mn-ea"/>
              </a:rPr>
              <a:t>(</a:t>
            </a:r>
            <a:r>
              <a:rPr lang="en-AU" altLang="en-US" sz="3600" b="1" dirty="0" err="1">
                <a:solidFill>
                  <a:srgbClr val="FF0000"/>
                </a:solidFill>
              </a:rPr>
              <a:t>r</a:t>
            </a:r>
            <a:r>
              <a:rPr lang="en-AU" altLang="en-US" sz="3600" b="1" dirty="0" err="1">
                <a:solidFill>
                  <a:srgbClr val="FF0000"/>
                </a:solidFill>
                <a:ea typeface="+mn-ea"/>
              </a:rPr>
              <a:t>ød</a:t>
            </a:r>
            <a:r>
              <a:rPr lang="en-AU" altLang="en-US" sz="3600" b="1" dirty="0">
                <a:solidFill>
                  <a:srgbClr val="FF0000"/>
                </a:solidFill>
                <a:ea typeface="+mn-ea"/>
              </a:rPr>
              <a:t> </a:t>
            </a:r>
            <a:r>
              <a:rPr lang="en-AU" altLang="en-US" sz="3600" b="1" dirty="0" err="1">
                <a:solidFill>
                  <a:srgbClr val="FF0000"/>
                </a:solidFill>
                <a:ea typeface="+mn-ea"/>
              </a:rPr>
              <a:t>linje</a:t>
            </a:r>
            <a:r>
              <a:rPr lang="en-AU" altLang="en-US" sz="3600" b="1" dirty="0">
                <a:solidFill>
                  <a:srgbClr val="FF0000"/>
                </a:solidFill>
                <a:ea typeface="+mn-ea"/>
              </a:rPr>
              <a:t>)</a:t>
            </a:r>
          </a:p>
          <a:p>
            <a:pPr marL="516951" indent="-516951">
              <a:spcAft>
                <a:spcPts val="2560"/>
              </a:spcAft>
              <a:buClr>
                <a:srgbClr val="C00000"/>
              </a:buClr>
              <a:defRPr/>
            </a:pPr>
            <a:r>
              <a:rPr lang="en-AU" altLang="en-US" sz="3600" dirty="0" err="1">
                <a:ea typeface="+mn-ea"/>
              </a:rPr>
              <a:t>Hjelm</a:t>
            </a:r>
            <a:r>
              <a:rPr lang="en-AU" altLang="en-US" sz="3600" dirty="0"/>
              <a:t> MÅ </a:t>
            </a:r>
            <a:r>
              <a:rPr lang="en-AU" altLang="en-US" sz="3600" dirty="0" err="1"/>
              <a:t>på</a:t>
            </a:r>
            <a:r>
              <a:rPr lang="en-AU" altLang="en-US" sz="3600" dirty="0"/>
              <a:t> </a:t>
            </a:r>
            <a:r>
              <a:rPr lang="en-AU" altLang="en-US" sz="3600" dirty="0" err="1"/>
              <a:t>før</a:t>
            </a:r>
            <a:r>
              <a:rPr lang="en-AU" altLang="en-US" sz="3600" dirty="0"/>
              <a:t> </a:t>
            </a:r>
            <a:r>
              <a:rPr lang="en-AU" altLang="en-US" sz="3600" dirty="0" err="1"/>
              <a:t>utøveren</a:t>
            </a:r>
            <a:r>
              <a:rPr lang="en-AU" altLang="en-US" sz="3600" dirty="0"/>
              <a:t> tar </a:t>
            </a:r>
            <a:r>
              <a:rPr lang="en-AU" altLang="en-US" sz="3600" dirty="0" err="1"/>
              <a:t>sykkelen</a:t>
            </a:r>
            <a:r>
              <a:rPr lang="en-AU" altLang="en-US" sz="3600" dirty="0"/>
              <a:t> av </a:t>
            </a:r>
            <a:r>
              <a:rPr lang="en-AU" altLang="en-US" sz="3600" dirty="0" err="1"/>
              <a:t>stativet</a:t>
            </a:r>
            <a:r>
              <a:rPr lang="en-AU" altLang="en-US" sz="36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2578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6000" dirty="0" err="1"/>
              <a:t>Skiftesonen</a:t>
            </a:r>
            <a:endParaRPr lang="hu-HU" altLang="en-US" sz="6000" dirty="0">
              <a:solidFill>
                <a:srgbClr val="FF3300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8580EB-437E-446B-8401-08579831F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" name="TekstSylinder 1"/>
          <p:cNvSpPr txBox="1"/>
          <p:nvPr/>
        </p:nvSpPr>
        <p:spPr>
          <a:xfrm>
            <a:off x="6548439" y="5162551"/>
            <a:ext cx="1334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/>
              <a:t>KART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9347723" y="7810500"/>
            <a:ext cx="64748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NB! Bruk litt tid på kart, slik at de er </a:t>
            </a:r>
          </a:p>
          <a:p>
            <a:r>
              <a:rPr lang="nb-NO" sz="2400" dirty="0"/>
              <a:t>oversiktlige og tydelige</a:t>
            </a:r>
          </a:p>
          <a:p>
            <a:r>
              <a:rPr lang="nb-NO" sz="2400" dirty="0"/>
              <a:t>Viktig med tydelig forklaring på ”</a:t>
            </a:r>
            <a:r>
              <a:rPr lang="nb-NO" sz="2400" dirty="0" err="1"/>
              <a:t>flow´en</a:t>
            </a:r>
            <a:r>
              <a:rPr lang="nb-NO" sz="2400" dirty="0"/>
              <a:t>”</a:t>
            </a:r>
          </a:p>
          <a:p>
            <a:r>
              <a:rPr lang="nb-NO" sz="2400" dirty="0"/>
              <a:t>i skiftesonen</a:t>
            </a:r>
          </a:p>
        </p:txBody>
      </p:sp>
    </p:spTree>
    <p:extLst>
      <p:ext uri="{BB962C8B-B14F-4D97-AF65-F5344CB8AC3E}">
        <p14:creationId xmlns:p14="http://schemas.microsoft.com/office/powerpoint/2010/main" val="1032225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altLang="en-US" sz="6000" dirty="0"/>
              <a:t>Sykkeltras</a:t>
            </a:r>
            <a:r>
              <a:rPr lang="nb-NO" sz="6000" dirty="0"/>
              <a:t>é </a:t>
            </a:r>
            <a:endParaRPr lang="hu-HU" altLang="en-US" sz="60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6951" indent="-516951"/>
            <a:r>
              <a:rPr lang="en-GB" altLang="en-US" sz="3200" dirty="0" err="1"/>
              <a:t>Kort</a:t>
            </a:r>
            <a:r>
              <a:rPr lang="en-GB" altLang="en-US" sz="3200" dirty="0"/>
              <a:t> </a:t>
            </a:r>
            <a:r>
              <a:rPr lang="en-GB" altLang="en-US" sz="3200" dirty="0" err="1"/>
              <a:t>beskrivelse</a:t>
            </a:r>
            <a:r>
              <a:rPr lang="en-GB" altLang="en-US" sz="3200" dirty="0"/>
              <a:t> </a:t>
            </a:r>
            <a:r>
              <a:rPr lang="en-GB" altLang="en-US" sz="3200" dirty="0" err="1"/>
              <a:t>av</a:t>
            </a:r>
            <a:r>
              <a:rPr lang="en-GB" altLang="en-US" sz="3200" dirty="0"/>
              <a:t> </a:t>
            </a:r>
            <a:r>
              <a:rPr lang="en-GB" altLang="en-US" sz="3200" dirty="0" err="1"/>
              <a:t>trase</a:t>
            </a:r>
            <a:endParaRPr lang="hu-HU" altLang="en-US" sz="3200" dirty="0"/>
          </a:p>
          <a:p>
            <a:pPr marL="516951" indent="-516951"/>
            <a:r>
              <a:rPr lang="en-US" altLang="en-US" sz="3200" dirty="0" err="1"/>
              <a:t>Evt</a:t>
            </a:r>
            <a:r>
              <a:rPr lang="en-US" altLang="en-US" sz="3200" dirty="0"/>
              <a:t>. </a:t>
            </a:r>
            <a:r>
              <a:rPr lang="en-US" altLang="en-US" sz="3200" dirty="0" err="1"/>
              <a:t>Hjul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stasjon</a:t>
            </a:r>
            <a:endParaRPr lang="en-US" altLang="en-US" sz="3200" dirty="0"/>
          </a:p>
          <a:p>
            <a:pPr marL="516951" indent="-516951"/>
            <a:r>
              <a:rPr lang="nb-NO" altLang="en-US" sz="3200" dirty="0"/>
              <a:t>Evt. rundeanvisning</a:t>
            </a:r>
            <a:endParaRPr lang="en-AU" altLang="en-US" sz="3200" dirty="0"/>
          </a:p>
          <a:p>
            <a:pPr marL="516951" indent="-516951"/>
            <a:r>
              <a:rPr lang="en-AU" altLang="en-US" sz="3200" dirty="0" err="1"/>
              <a:t>Drikkestasjoner</a:t>
            </a:r>
            <a:endParaRPr lang="en-AU" altLang="en-US" sz="3200" dirty="0"/>
          </a:p>
          <a:p>
            <a:pPr marL="516951" indent="-516951"/>
            <a:r>
              <a:rPr lang="en-US" altLang="en-US" sz="3200" dirty="0"/>
              <a:t>Tatt </a:t>
            </a:r>
            <a:r>
              <a:rPr lang="en-US" altLang="en-US" sz="3200" dirty="0" err="1"/>
              <a:t>igjen</a:t>
            </a:r>
            <a:r>
              <a:rPr lang="en-US" altLang="en-US" sz="3200" dirty="0"/>
              <a:t> med </a:t>
            </a:r>
            <a:r>
              <a:rPr lang="en-US" altLang="en-US" sz="3200" dirty="0" err="1"/>
              <a:t>en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runde</a:t>
            </a:r>
            <a:r>
              <a:rPr lang="en-US" altLang="en-US" sz="3200" dirty="0"/>
              <a:t>: </a:t>
            </a:r>
            <a:r>
              <a:rPr lang="en-US" altLang="en-US" sz="3200" dirty="0" err="1"/>
              <a:t>utøver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tas</a:t>
            </a:r>
            <a:r>
              <a:rPr lang="en-US" altLang="en-US" sz="3200" dirty="0"/>
              <a:t> </a:t>
            </a:r>
            <a:r>
              <a:rPr lang="en-US" altLang="en-US" sz="3200" dirty="0" err="1"/>
              <a:t>ut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av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konkurransen</a:t>
            </a:r>
            <a:r>
              <a:rPr lang="en-US" altLang="en-US" sz="3200" dirty="0"/>
              <a:t>. ( </a:t>
            </a:r>
            <a:r>
              <a:rPr lang="en-US" altLang="en-US" sz="3200" dirty="0" err="1"/>
              <a:t>hvis</a:t>
            </a:r>
            <a:r>
              <a:rPr lang="en-US" altLang="en-US" sz="3200" dirty="0"/>
              <a:t> draft legal </a:t>
            </a:r>
            <a:r>
              <a:rPr lang="en-US" altLang="en-US" sz="3200" dirty="0" err="1"/>
              <a:t>og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runder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på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sykkel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trase</a:t>
            </a:r>
            <a:r>
              <a:rPr lang="en-US" altLang="en-US" sz="3200" dirty="0"/>
              <a:t>´)</a:t>
            </a:r>
            <a:endParaRPr lang="hu-HU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284788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6000" dirty="0" err="1"/>
              <a:t>Sykkeltras</a:t>
            </a:r>
            <a:r>
              <a:rPr lang="nb-NO" sz="6000" dirty="0"/>
              <a:t>é</a:t>
            </a:r>
            <a:endParaRPr lang="hu-HU" altLang="en-US" sz="6000" dirty="0">
              <a:solidFill>
                <a:srgbClr val="FF3300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D14E83-A1D6-4C55-A2C9-325596740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" name="TekstSylinder 1"/>
          <p:cNvSpPr txBox="1"/>
          <p:nvPr/>
        </p:nvSpPr>
        <p:spPr>
          <a:xfrm>
            <a:off x="6757989" y="4857751"/>
            <a:ext cx="1334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/>
              <a:t>KART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9329739" y="8591551"/>
            <a:ext cx="5585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NB! Bruk litt tid på kart, slik at de er </a:t>
            </a:r>
          </a:p>
          <a:p>
            <a:r>
              <a:rPr lang="nb-NO" sz="2400" dirty="0"/>
              <a:t>oversiktlige og tydelige</a:t>
            </a:r>
          </a:p>
        </p:txBody>
      </p:sp>
    </p:spTree>
    <p:extLst>
      <p:ext uri="{BB962C8B-B14F-4D97-AF65-F5344CB8AC3E}">
        <p14:creationId xmlns:p14="http://schemas.microsoft.com/office/powerpoint/2010/main" val="3884350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67E80B-0CBB-1745-89FB-2E3D2093F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895" y="5576909"/>
            <a:ext cx="14953238" cy="910890"/>
          </a:xfrm>
        </p:spPr>
        <p:txBody>
          <a:bodyPr/>
          <a:lstStyle/>
          <a:p>
            <a:r>
              <a:rPr lang="nb-NO" dirty="0"/>
              <a:t>Legg inn film/bilder fra stedet her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09D4DDB-0089-924A-BC42-92C1827F9A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 å </a:t>
            </a:r>
            <a:r>
              <a:rPr lang="nb-NO"/>
              <a:t>lage feststemning </a:t>
            </a:r>
            <a:r>
              <a:rPr lang="nb-NO">
                <a:sym typeface="Wingdings" pitchFamily="2" charset="2"/>
              </a:rPr>
              <a:t>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285F8DC-7DA8-FF4B-9B2D-92A564575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A0EBC-2616-4B01-ADEE-16D4036E1970}" type="datetime4">
              <a:rPr lang="nb-NO" smtClean="0"/>
              <a:t>12. februar 2019</a:t>
            </a:fld>
            <a:r>
              <a:rPr lang="nb-NO"/>
              <a:t> |</a:t>
            </a: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3F348B8-158F-154B-A5D0-F7CAC98D1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81E8-7D7F-4F29-BF83-AFC5661147AA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28161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6000" dirty="0" err="1"/>
              <a:t>Faresignal</a:t>
            </a:r>
            <a:endParaRPr lang="hu-HU" altLang="en-US" sz="6000" dirty="0"/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1344236" y="3307168"/>
            <a:ext cx="100848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3600" dirty="0" err="1">
                <a:solidFill>
                  <a:schemeClr val="tx1"/>
                </a:solidFill>
              </a:rPr>
              <a:t>Faresignal</a:t>
            </a:r>
            <a:r>
              <a:rPr lang="en-US" altLang="en-US" sz="3600" dirty="0">
                <a:solidFill>
                  <a:schemeClr val="tx1"/>
                </a:solidFill>
              </a:rPr>
              <a:t>: </a:t>
            </a:r>
            <a:r>
              <a:rPr lang="en-US" altLang="en-US" sz="3600" dirty="0" err="1">
                <a:solidFill>
                  <a:schemeClr val="tx1"/>
                </a:solidFill>
              </a:rPr>
              <a:t>skarp</a:t>
            </a:r>
            <a:r>
              <a:rPr lang="en-US" altLang="en-US" sz="3600" dirty="0">
                <a:solidFill>
                  <a:schemeClr val="tx1"/>
                </a:solidFill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</a:rPr>
              <a:t>fløyte</a:t>
            </a:r>
            <a:r>
              <a:rPr lang="en-US" altLang="en-US" sz="3600" dirty="0">
                <a:solidFill>
                  <a:schemeClr val="tx1"/>
                </a:solidFill>
              </a:rPr>
              <a:t> ( 3 ganger) og </a:t>
            </a:r>
            <a:r>
              <a:rPr lang="en-US" altLang="en-US" sz="3600" dirty="0" err="1">
                <a:solidFill>
                  <a:schemeClr val="tx1"/>
                </a:solidFill>
              </a:rPr>
              <a:t>rød</a:t>
            </a:r>
            <a:r>
              <a:rPr lang="en-US" altLang="en-US" sz="3600" dirty="0">
                <a:solidFill>
                  <a:schemeClr val="tx1"/>
                </a:solidFill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</a:rPr>
              <a:t>flagg</a:t>
            </a:r>
            <a:endParaRPr lang="en-US" altLang="en-US" sz="3600" dirty="0">
              <a:solidFill>
                <a:schemeClr val="tx1"/>
              </a:solidFill>
            </a:endParaRPr>
          </a:p>
        </p:txBody>
      </p:sp>
      <p:pic>
        <p:nvPicPr>
          <p:cNvPr id="26628" name="Picture 6" descr="graphic-man_alertca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800" y="4749385"/>
            <a:ext cx="6189489" cy="43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991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altLang="en-US" sz="6000" dirty="0"/>
              <a:t>Løpetras</a:t>
            </a:r>
            <a:r>
              <a:rPr lang="nb-NO" sz="6000" dirty="0"/>
              <a:t>é </a:t>
            </a:r>
            <a:endParaRPr lang="hu-HU" altLang="en-US" sz="60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6951" indent="-516951">
              <a:defRPr/>
            </a:pPr>
            <a:r>
              <a:rPr lang="nb-NO" sz="3200" dirty="0"/>
              <a:t>Kort beskrivelse av trase</a:t>
            </a:r>
            <a:endParaRPr lang="en-US" sz="3200" dirty="0"/>
          </a:p>
          <a:p>
            <a:pPr marL="516951" indent="-516951">
              <a:defRPr/>
            </a:pPr>
            <a:r>
              <a:rPr lang="en-US" sz="3200" dirty="0" err="1"/>
              <a:t>Drikkestasjon</a:t>
            </a:r>
            <a:r>
              <a:rPr lang="en-US" sz="3200" dirty="0"/>
              <a:t>: </a:t>
            </a:r>
            <a:endParaRPr lang="hu-HU" sz="3200" dirty="0"/>
          </a:p>
          <a:p>
            <a:pPr marL="1279961" lvl="1" indent="-507921">
              <a:defRPr/>
            </a:pPr>
            <a:r>
              <a:rPr lang="en-AU" sz="3200" dirty="0" err="1"/>
              <a:t>Beskrivelse</a:t>
            </a:r>
            <a:endParaRPr lang="hu-HU" sz="3200" dirty="0"/>
          </a:p>
          <a:p>
            <a:pPr marL="516951" indent="-516951">
              <a:defRPr/>
            </a:pPr>
            <a:endParaRPr lang="en-US" sz="3200" dirty="0"/>
          </a:p>
          <a:p>
            <a:pPr marL="516951" indent="-516951">
              <a:defRPr/>
            </a:pPr>
            <a:r>
              <a:rPr lang="en-US" sz="3200" dirty="0" err="1"/>
              <a:t>Målområde</a:t>
            </a:r>
            <a:r>
              <a:rPr lang="en-US" sz="3200" dirty="0"/>
              <a:t>:</a:t>
            </a:r>
            <a:endParaRPr lang="hu-HU" sz="3200" dirty="0"/>
          </a:p>
          <a:p>
            <a:pPr marL="1279961" lvl="1" indent="-507921">
              <a:defRPr/>
            </a:pPr>
            <a:r>
              <a:rPr lang="nb-NO" sz="3200" dirty="0"/>
              <a:t>B</a:t>
            </a:r>
            <a:r>
              <a:rPr lang="hu-HU" sz="3200" dirty="0" err="1"/>
              <a:t>eskriv</a:t>
            </a:r>
            <a:r>
              <a:rPr lang="hu-HU" sz="3200" dirty="0"/>
              <a:t> </a:t>
            </a:r>
            <a:r>
              <a:rPr lang="hu-HU" sz="3200" dirty="0" err="1"/>
              <a:t>organisering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857311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6000" dirty="0" err="1"/>
              <a:t>Løpetras</a:t>
            </a:r>
            <a:r>
              <a:rPr lang="nb-NO" sz="6000" dirty="0"/>
              <a:t>é </a:t>
            </a:r>
            <a:endParaRPr lang="hu-HU" altLang="en-US" sz="60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422331F-6365-4435-A5F5-D9F99626B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" name="TekstSylinder 1"/>
          <p:cNvSpPr txBox="1"/>
          <p:nvPr/>
        </p:nvSpPr>
        <p:spPr>
          <a:xfrm>
            <a:off x="7024689" y="5372101"/>
            <a:ext cx="1334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/>
              <a:t>KART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9329739" y="8591551"/>
            <a:ext cx="5585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NB! Bruk litt tid på kart, slik at de er </a:t>
            </a:r>
          </a:p>
          <a:p>
            <a:r>
              <a:rPr lang="nb-NO" sz="2400" dirty="0"/>
              <a:t>oversiktlige og tydelige</a:t>
            </a:r>
          </a:p>
        </p:txBody>
      </p:sp>
    </p:spTree>
    <p:extLst>
      <p:ext uri="{BB962C8B-B14F-4D97-AF65-F5344CB8AC3E}">
        <p14:creationId xmlns:p14="http://schemas.microsoft.com/office/powerpoint/2010/main" val="1676716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NZ" altLang="en-US" sz="6000" dirty="0" err="1"/>
              <a:t>Straffeboks</a:t>
            </a:r>
            <a:endParaRPr lang="hu-HU" altLang="en-US" sz="6000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50138" indent="-650138">
              <a:lnSpc>
                <a:spcPct val="90000"/>
              </a:lnSpc>
              <a:buNone/>
              <a:defRPr/>
            </a:pPr>
            <a:r>
              <a:rPr lang="en-US" sz="3200" dirty="0" err="1">
                <a:latin typeface="+mj-lt"/>
              </a:rPr>
              <a:t>Beskrivelse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av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hvor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straffeboks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er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lokalisert</a:t>
            </a:r>
            <a:r>
              <a:rPr lang="en-US" sz="3200" dirty="0">
                <a:latin typeface="+mj-lt"/>
              </a:rPr>
              <a:t>. </a:t>
            </a:r>
          </a:p>
          <a:p>
            <a:pPr marL="650138" indent="-650138">
              <a:lnSpc>
                <a:spcPct val="90000"/>
              </a:lnSpc>
              <a:buNone/>
              <a:defRPr/>
            </a:pPr>
            <a:r>
              <a:rPr lang="en-US" sz="3200" dirty="0" err="1">
                <a:latin typeface="+mj-lt"/>
                <a:ea typeface="+mn-ea"/>
              </a:rPr>
              <a:t>Beskriv</a:t>
            </a:r>
            <a:r>
              <a:rPr lang="en-US" sz="3200" dirty="0">
                <a:latin typeface="+mj-lt"/>
                <a:ea typeface="+mn-ea"/>
              </a:rPr>
              <a:t> </a:t>
            </a:r>
            <a:r>
              <a:rPr lang="en-US" sz="3200" dirty="0" err="1">
                <a:latin typeface="+mj-lt"/>
                <a:ea typeface="+mn-ea"/>
              </a:rPr>
              <a:t>tidsstraff</a:t>
            </a:r>
            <a:r>
              <a:rPr lang="en-US" sz="3200" dirty="0">
                <a:latin typeface="+mj-lt"/>
                <a:ea typeface="+mn-ea"/>
              </a:rPr>
              <a:t> </a:t>
            </a:r>
            <a:r>
              <a:rPr lang="en-US" sz="3200" dirty="0" err="1">
                <a:latin typeface="+mj-lt"/>
                <a:ea typeface="+mn-ea"/>
              </a:rPr>
              <a:t>regler</a:t>
            </a:r>
            <a:endParaRPr lang="en-US" sz="3200" dirty="0"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9840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6000" dirty="0"/>
              <a:t>“Post</a:t>
            </a:r>
            <a:r>
              <a:rPr lang="hu-HU" altLang="en-US" sz="6000" dirty="0"/>
              <a:t>-R</a:t>
            </a:r>
            <a:r>
              <a:rPr lang="en-US" altLang="en-US" sz="6000" dirty="0"/>
              <a:t>ace” </a:t>
            </a:r>
            <a:r>
              <a:rPr lang="en-US" altLang="en-US" sz="6000" dirty="0" err="1"/>
              <a:t>prosedyre</a:t>
            </a:r>
            <a:endParaRPr lang="hu-HU" altLang="en-US" sz="6000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50138" indent="-650138">
              <a:defRPr/>
            </a:pPr>
            <a:r>
              <a:rPr lang="en-US" sz="3200" dirty="0">
                <a:ea typeface="+mn-ea"/>
              </a:rPr>
              <a:t>“Mixed Zone” </a:t>
            </a:r>
            <a:r>
              <a:rPr lang="mr-IN" sz="3200" dirty="0">
                <a:ea typeface="+mn-ea"/>
              </a:rPr>
              <a:t>–</a:t>
            </a:r>
            <a:r>
              <a:rPr lang="en-US" sz="3200" dirty="0">
                <a:ea typeface="+mn-ea"/>
              </a:rPr>
              <a:t> </a:t>
            </a:r>
            <a:r>
              <a:rPr lang="en-US" sz="3200" dirty="0" err="1">
                <a:ea typeface="+mn-ea"/>
              </a:rPr>
              <a:t>beskrivelse</a:t>
            </a:r>
            <a:r>
              <a:rPr lang="en-US" sz="3200" dirty="0">
                <a:ea typeface="+mn-ea"/>
              </a:rPr>
              <a:t> ( </a:t>
            </a:r>
            <a:r>
              <a:rPr lang="en-US" sz="3200" dirty="0" err="1">
                <a:ea typeface="+mn-ea"/>
              </a:rPr>
              <a:t>hvis</a:t>
            </a:r>
            <a:r>
              <a:rPr lang="en-US" sz="3200" dirty="0">
                <a:ea typeface="+mn-ea"/>
              </a:rPr>
              <a:t> </a:t>
            </a:r>
            <a:r>
              <a:rPr lang="en-US" sz="3200" dirty="0" err="1">
                <a:ea typeface="+mn-ea"/>
              </a:rPr>
              <a:t>aktuelt</a:t>
            </a:r>
            <a:r>
              <a:rPr lang="en-US" sz="3200" dirty="0">
                <a:ea typeface="+mn-ea"/>
              </a:rPr>
              <a:t>) </a:t>
            </a:r>
          </a:p>
          <a:p>
            <a:pPr marL="650138" indent="-650138">
              <a:defRPr/>
            </a:pPr>
            <a:r>
              <a:rPr lang="en-US" sz="3200" dirty="0" err="1">
                <a:ea typeface="+mn-ea"/>
              </a:rPr>
              <a:t>Premieutdeling</a:t>
            </a:r>
            <a:r>
              <a:rPr lang="en-US" sz="3200" dirty="0">
                <a:ea typeface="+mn-ea"/>
              </a:rPr>
              <a:t> kl. </a:t>
            </a:r>
            <a:r>
              <a:rPr lang="en-US" sz="3200" dirty="0" err="1"/>
              <a:t>h</a:t>
            </a:r>
            <a:r>
              <a:rPr lang="en-US" sz="3200" dirty="0" err="1">
                <a:ea typeface="+mn-ea"/>
              </a:rPr>
              <a:t>h:mm</a:t>
            </a:r>
            <a:r>
              <a:rPr lang="en-US" sz="3200" dirty="0">
                <a:ea typeface="+mn-ea"/>
              </a:rPr>
              <a:t> </a:t>
            </a:r>
            <a:r>
              <a:rPr lang="en-US" sz="3200" dirty="0">
                <a:latin typeface="+mj-lt"/>
                <a:ea typeface="+mn-ea"/>
              </a:rPr>
              <a:t>	</a:t>
            </a:r>
          </a:p>
          <a:p>
            <a:pPr marL="650138" indent="-650138">
              <a:defRPr/>
            </a:pPr>
            <a:r>
              <a:rPr lang="hu-HU" sz="3200" dirty="0" err="1">
                <a:ea typeface="+mn-ea"/>
              </a:rPr>
              <a:t>Ved</a:t>
            </a:r>
            <a:r>
              <a:rPr lang="hu-HU" sz="3200" dirty="0">
                <a:ea typeface="+mn-ea"/>
              </a:rPr>
              <a:t> NM </a:t>
            </a:r>
            <a:r>
              <a:rPr lang="mr-IN" sz="3200" dirty="0">
                <a:ea typeface="+mn-ea"/>
              </a:rPr>
              <a:t>–</a:t>
            </a:r>
            <a:r>
              <a:rPr lang="hu-HU" sz="3200" dirty="0">
                <a:ea typeface="+mn-ea"/>
              </a:rPr>
              <a:t>husk klubbdrakt</a:t>
            </a:r>
          </a:p>
        </p:txBody>
      </p:sp>
    </p:spTree>
    <p:extLst>
      <p:ext uri="{BB962C8B-B14F-4D97-AF65-F5344CB8AC3E}">
        <p14:creationId xmlns:p14="http://schemas.microsoft.com/office/powerpoint/2010/main" val="1234484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6000" dirty="0"/>
              <a:t>“Post</a:t>
            </a:r>
            <a:r>
              <a:rPr lang="hu-HU" altLang="en-US" sz="6000" dirty="0"/>
              <a:t>-r</a:t>
            </a:r>
            <a:r>
              <a:rPr lang="en-US" altLang="en-US" sz="6000" dirty="0"/>
              <a:t>ace” </a:t>
            </a:r>
            <a:r>
              <a:rPr lang="en-US" altLang="en-US" sz="6000" dirty="0" err="1"/>
              <a:t>Prosedyre</a:t>
            </a:r>
            <a:endParaRPr lang="hu-HU" altLang="en-US" sz="6000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altLang="en-US" sz="3600" b="1" u="sng" dirty="0"/>
              <a:t>Anti-</a:t>
            </a:r>
            <a:r>
              <a:rPr lang="hu-HU" altLang="en-US" sz="3600" b="1" u="sng" dirty="0" err="1"/>
              <a:t>Doping</a:t>
            </a:r>
            <a:r>
              <a:rPr lang="hu-HU" altLang="en-US" sz="3600" b="1" u="sng" dirty="0"/>
              <a:t> Kontroll</a:t>
            </a:r>
          </a:p>
          <a:p>
            <a:pPr marL="763010" lvl="1" indent="-507921"/>
            <a:r>
              <a:rPr lang="nb-NO" altLang="en-US" sz="2800" dirty="0"/>
              <a:t>Beskriv kort om muligheten eller om det er avtalt</a:t>
            </a:r>
            <a:endParaRPr lang="hu-HU" altLang="en-US" sz="2800" dirty="0"/>
          </a:p>
          <a:p>
            <a:pPr marL="763010" lvl="1" indent="-507921">
              <a:buNone/>
            </a:pPr>
            <a:endParaRPr lang="hu-HU" altLang="en-US" dirty="0"/>
          </a:p>
          <a:p>
            <a:pPr marL="0" indent="0">
              <a:buNone/>
            </a:pPr>
            <a:r>
              <a:rPr lang="hu-HU" altLang="en-US" sz="3600" b="1" u="sng" dirty="0" err="1"/>
              <a:t>Førstehjelp</a:t>
            </a:r>
            <a:endParaRPr lang="hu-HU" altLang="en-US" sz="3600" b="1" u="sng" dirty="0"/>
          </a:p>
          <a:p>
            <a:pPr marL="763010" lvl="1" indent="-507921"/>
            <a:r>
              <a:rPr lang="nb-NO" altLang="en-US" sz="2800" dirty="0"/>
              <a:t>Beskrivelse</a:t>
            </a:r>
            <a:endParaRPr lang="en-GB" altLang="en-US" sz="2800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9737" y="5247861"/>
            <a:ext cx="3953289" cy="395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835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altLang="x-none" dirty="0" err="1"/>
              <a:t>Værmelding</a:t>
            </a:r>
            <a:r>
              <a:rPr lang="en-AU" altLang="x-none" dirty="0"/>
              <a:t> (</a:t>
            </a:r>
            <a:r>
              <a:rPr lang="en-AU" altLang="x-none" dirty="0" err="1"/>
              <a:t>eksempel</a:t>
            </a:r>
            <a:r>
              <a:rPr lang="en-AU" altLang="x-none" dirty="0"/>
              <a:t>)</a:t>
            </a:r>
            <a:endParaRPr lang="en-US" altLang="x-none" dirty="0"/>
          </a:p>
        </p:txBody>
      </p:sp>
      <p:pic>
        <p:nvPicPr>
          <p:cNvPr id="2048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1994" y="3135544"/>
            <a:ext cx="12530884" cy="4650265"/>
          </a:xfrm>
          <a:solidFill>
            <a:srgbClr val="112E68"/>
          </a:solidFill>
          <a:ln>
            <a:solidFill>
              <a:srgbClr val="0070C0"/>
            </a:solidFill>
            <a:miter lim="800000"/>
            <a:headEnd/>
            <a:tailEnd/>
          </a:ln>
        </p:spPr>
      </p:pic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flipV="1">
            <a:off x="12354896" y="5081432"/>
            <a:ext cx="0" cy="1535039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 flipV="1">
            <a:off x="12968911" y="4670583"/>
            <a:ext cx="0" cy="1945888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6" name="TextBox 12"/>
          <p:cNvSpPr txBox="1">
            <a:spLocks noChangeArrowheads="1"/>
          </p:cNvSpPr>
          <p:nvPr/>
        </p:nvSpPr>
        <p:spPr bwMode="auto">
          <a:xfrm>
            <a:off x="12041117" y="3982073"/>
            <a:ext cx="620683" cy="56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AU" altLang="x-none" sz="3057" b="1"/>
              <a:t>15</a:t>
            </a:r>
            <a:endParaRPr lang="en-US" altLang="x-none" sz="3057" b="1"/>
          </a:p>
        </p:txBody>
      </p:sp>
      <p:sp>
        <p:nvSpPr>
          <p:cNvPr id="20487" name="TextBox 13"/>
          <p:cNvSpPr txBox="1">
            <a:spLocks noChangeArrowheads="1"/>
          </p:cNvSpPr>
          <p:nvPr/>
        </p:nvSpPr>
        <p:spPr bwMode="auto">
          <a:xfrm>
            <a:off x="12655133" y="3555424"/>
            <a:ext cx="620683" cy="56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AU" altLang="x-none" sz="3057" b="1"/>
              <a:t>18</a:t>
            </a:r>
            <a:endParaRPr lang="en-US" altLang="x-none" sz="3057" b="1"/>
          </a:p>
        </p:txBody>
      </p:sp>
    </p:spTree>
    <p:extLst>
      <p:ext uri="{BB962C8B-B14F-4D97-AF65-F5344CB8AC3E}">
        <p14:creationId xmlns:p14="http://schemas.microsoft.com/office/powerpoint/2010/main" val="2090801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6000" dirty="0"/>
              <a:t>“</a:t>
            </a:r>
            <a:r>
              <a:rPr lang="en-US" altLang="en-US" dirty="0"/>
              <a:t>Fun Facts” og </a:t>
            </a:r>
            <a:r>
              <a:rPr lang="en-US" altLang="en-US" dirty="0" err="1"/>
              <a:t>viktig</a:t>
            </a:r>
            <a:r>
              <a:rPr lang="en-US" altLang="en-US" dirty="0"/>
              <a:t> </a:t>
            </a:r>
            <a:r>
              <a:rPr lang="en-US" altLang="en-US" dirty="0" err="1"/>
              <a:t>informasjon</a:t>
            </a:r>
            <a:endParaRPr lang="hu-HU" altLang="en-US" dirty="0"/>
          </a:p>
        </p:txBody>
      </p:sp>
      <p:sp>
        <p:nvSpPr>
          <p:cNvPr id="35843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50138" indent="-650138">
              <a:defRPr/>
            </a:pPr>
            <a:r>
              <a:rPr lang="en-AU" altLang="en-US" sz="3200" b="1" dirty="0" err="1">
                <a:solidFill>
                  <a:schemeClr val="folHlink"/>
                </a:solidFill>
              </a:rPr>
              <a:t>Beskrivelse</a:t>
            </a:r>
            <a:r>
              <a:rPr lang="en-AU" altLang="en-US" sz="3200" b="1" dirty="0">
                <a:solidFill>
                  <a:schemeClr val="folHlink"/>
                </a:solidFill>
              </a:rPr>
              <a:t>:</a:t>
            </a:r>
          </a:p>
          <a:p>
            <a:pPr marL="842108" lvl="1" indent="-650138">
              <a:defRPr/>
            </a:pPr>
            <a:r>
              <a:rPr lang="en-AU" altLang="en-US" sz="3200" b="1" dirty="0" err="1">
                <a:solidFill>
                  <a:schemeClr val="folHlink"/>
                </a:solidFill>
                <a:ea typeface="+mn-ea"/>
              </a:rPr>
              <a:t>Sendes</a:t>
            </a:r>
            <a:r>
              <a:rPr lang="en-AU" altLang="en-US" sz="3200" b="1" dirty="0">
                <a:solidFill>
                  <a:schemeClr val="folHlink"/>
                </a:solidFill>
                <a:ea typeface="+mn-ea"/>
              </a:rPr>
              <a:t> </a:t>
            </a:r>
            <a:r>
              <a:rPr lang="en-AU" altLang="en-US" sz="3200" b="1" dirty="0" err="1">
                <a:solidFill>
                  <a:schemeClr val="folHlink"/>
                </a:solidFill>
                <a:ea typeface="+mn-ea"/>
              </a:rPr>
              <a:t>det</a:t>
            </a:r>
            <a:r>
              <a:rPr lang="en-AU" altLang="en-US" sz="3200" b="1" dirty="0">
                <a:solidFill>
                  <a:schemeClr val="folHlink"/>
                </a:solidFill>
                <a:ea typeface="+mn-ea"/>
              </a:rPr>
              <a:t> live?</a:t>
            </a:r>
          </a:p>
          <a:p>
            <a:pPr marL="842108" lvl="1" indent="-650138">
              <a:defRPr/>
            </a:pPr>
            <a:r>
              <a:rPr lang="en-AU" altLang="en-US" sz="3200" b="1" dirty="0">
                <a:solidFill>
                  <a:schemeClr val="folHlink"/>
                </a:solidFill>
              </a:rPr>
              <a:t>Nyheter </a:t>
            </a:r>
            <a:r>
              <a:rPr lang="en-AU" altLang="en-US" sz="3200" b="1" dirty="0" err="1">
                <a:solidFill>
                  <a:schemeClr val="folHlink"/>
                </a:solidFill>
              </a:rPr>
              <a:t>som</a:t>
            </a:r>
            <a:r>
              <a:rPr lang="en-AU" altLang="en-US" sz="3200" b="1" dirty="0">
                <a:solidFill>
                  <a:schemeClr val="folHlink"/>
                </a:solidFill>
              </a:rPr>
              <a:t> </a:t>
            </a:r>
            <a:r>
              <a:rPr lang="en-AU" altLang="en-US" sz="3200" b="1" dirty="0" err="1">
                <a:solidFill>
                  <a:schemeClr val="folHlink"/>
                </a:solidFill>
              </a:rPr>
              <a:t>er</a:t>
            </a:r>
            <a:r>
              <a:rPr lang="en-AU" altLang="en-US" sz="3200" b="1" dirty="0">
                <a:solidFill>
                  <a:schemeClr val="folHlink"/>
                </a:solidFill>
              </a:rPr>
              <a:t> av interesse </a:t>
            </a:r>
            <a:endParaRPr lang="en-AU" altLang="en-US" sz="3200" dirty="0">
              <a:solidFill>
                <a:srgbClr val="112E68"/>
              </a:solidFill>
              <a:ea typeface="+mn-ea"/>
            </a:endParaRPr>
          </a:p>
          <a:p>
            <a:pPr marL="0" indent="0">
              <a:buNone/>
              <a:defRPr/>
            </a:pPr>
            <a:endParaRPr lang="en-GB" altLang="en-US" dirty="0">
              <a:solidFill>
                <a:srgbClr val="112E68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97432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Mestring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Fellesskap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dirty="0"/>
              <a:t>Begeistring</a:t>
            </a:r>
          </a:p>
        </p:txBody>
      </p:sp>
    </p:spTree>
    <p:extLst>
      <p:ext uri="{BB962C8B-B14F-4D97-AF65-F5344CB8AC3E}">
        <p14:creationId xmlns:p14="http://schemas.microsoft.com/office/powerpoint/2010/main" val="2874806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?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?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63953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altLang="en-US" sz="6000" dirty="0" err="1"/>
              <a:t>Briefing</a:t>
            </a:r>
            <a:r>
              <a:rPr lang="hu-HU" altLang="en-US" sz="6000" dirty="0"/>
              <a:t> </a:t>
            </a:r>
            <a:r>
              <a:rPr lang="en-AU" altLang="en-US" sz="6000" dirty="0"/>
              <a:t>a</a:t>
            </a:r>
            <a:r>
              <a:rPr lang="hu-HU" altLang="en-US" sz="6000" dirty="0" err="1"/>
              <a:t>genda</a:t>
            </a:r>
            <a:endParaRPr lang="hu-HU" altLang="en-US" sz="60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6951" indent="-516951"/>
            <a:r>
              <a:rPr lang="hu-HU" altLang="en-US" sz="3600" dirty="0" err="1"/>
              <a:t>Velkommen</a:t>
            </a:r>
            <a:r>
              <a:rPr lang="hu-HU" altLang="en-US" sz="3600" dirty="0"/>
              <a:t> </a:t>
            </a:r>
          </a:p>
          <a:p>
            <a:pPr marL="516951" indent="-516951"/>
            <a:r>
              <a:rPr lang="hu-HU" altLang="en-US" sz="3600" dirty="0" err="1"/>
              <a:t>Konkurranse</a:t>
            </a:r>
            <a:r>
              <a:rPr lang="hu-HU" altLang="en-US" sz="3600" dirty="0"/>
              <a:t> </a:t>
            </a:r>
            <a:r>
              <a:rPr lang="hu-HU" altLang="en-US" sz="3600" dirty="0" err="1"/>
              <a:t>jury</a:t>
            </a:r>
            <a:endParaRPr lang="hu-HU" altLang="en-US" sz="3600" dirty="0"/>
          </a:p>
          <a:p>
            <a:pPr marL="516951" indent="-516951"/>
            <a:r>
              <a:rPr lang="hu-HU" altLang="en-US" sz="3600" dirty="0" err="1"/>
              <a:t>Tidsskjema</a:t>
            </a:r>
            <a:endParaRPr lang="hu-HU" altLang="en-US" sz="3600" dirty="0"/>
          </a:p>
          <a:p>
            <a:pPr marL="516951" indent="-516951"/>
            <a:r>
              <a:rPr lang="hu-HU" altLang="en-US" sz="3600" dirty="0" err="1"/>
              <a:t>Innsjekk</a:t>
            </a:r>
            <a:r>
              <a:rPr lang="hu-HU" altLang="en-US" sz="3600" dirty="0"/>
              <a:t> </a:t>
            </a:r>
            <a:r>
              <a:rPr lang="hu-HU" altLang="en-US" sz="3600" dirty="0" err="1"/>
              <a:t>og</a:t>
            </a:r>
            <a:r>
              <a:rPr lang="hu-HU" altLang="en-US" sz="3600" dirty="0"/>
              <a:t> </a:t>
            </a:r>
            <a:r>
              <a:rPr lang="hu-HU" altLang="en-US" sz="3600" dirty="0" err="1"/>
              <a:t>prosedyrer</a:t>
            </a:r>
            <a:r>
              <a:rPr lang="hu-HU" altLang="en-US" sz="3600" dirty="0"/>
              <a:t> </a:t>
            </a:r>
          </a:p>
          <a:p>
            <a:pPr marL="516951" indent="-516951"/>
            <a:r>
              <a:rPr lang="hu-HU" altLang="en-US" sz="3600" dirty="0"/>
              <a:t>Trase</a:t>
            </a:r>
          </a:p>
          <a:p>
            <a:pPr marL="516951" indent="-516951"/>
            <a:r>
              <a:rPr lang="es-ES" altLang="en-US" sz="3600" dirty="0"/>
              <a:t>“Post-</a:t>
            </a:r>
            <a:r>
              <a:rPr lang="es-ES" altLang="en-US" sz="3600" dirty="0" err="1"/>
              <a:t>Race</a:t>
            </a:r>
            <a:r>
              <a:rPr lang="es-ES" altLang="en-US" sz="3600" dirty="0"/>
              <a:t>” </a:t>
            </a:r>
            <a:r>
              <a:rPr lang="es-ES" altLang="en-US" sz="3600" dirty="0" err="1"/>
              <a:t>prosedyrer</a:t>
            </a:r>
            <a:endParaRPr lang="es-ES" altLang="en-US" sz="3600" dirty="0"/>
          </a:p>
          <a:p>
            <a:pPr marL="516951" indent="-516951"/>
            <a:r>
              <a:rPr lang="hu-HU" altLang="en-US" sz="3600" dirty="0" err="1"/>
              <a:t>Værmelding</a:t>
            </a:r>
            <a:endParaRPr lang="hu-HU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9284295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34722" y="4528366"/>
            <a:ext cx="11366062" cy="1821731"/>
          </a:xfrm>
        </p:spPr>
        <p:txBody>
          <a:bodyPr/>
          <a:lstStyle/>
          <a:p>
            <a:pPr marL="0" indent="0" algn="ctr">
              <a:buNone/>
            </a:pPr>
            <a:r>
              <a:rPr lang="hu-HU" altLang="en-US" sz="10238" b="1" dirty="0">
                <a:solidFill>
                  <a:srgbClr val="DF4C20"/>
                </a:solidFill>
              </a:rPr>
              <a:t>LYKKE TIL!</a:t>
            </a:r>
            <a:endParaRPr lang="en-GB" altLang="en-US" sz="10238" b="1" dirty="0">
              <a:solidFill>
                <a:srgbClr val="DF4C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221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altLang="en-US" dirty="0" err="1"/>
              <a:t>Velkommen</a:t>
            </a:r>
            <a:endParaRPr lang="hu-HU" alt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6951" indent="-516951"/>
            <a:r>
              <a:rPr lang="en-GB" altLang="en-US" sz="3600" dirty="0" err="1"/>
              <a:t>Gjester</a:t>
            </a:r>
            <a:r>
              <a:rPr lang="en-GB" altLang="en-US" sz="3600" dirty="0"/>
              <a:t> 		NN</a:t>
            </a:r>
          </a:p>
          <a:p>
            <a:pPr marL="516951" indent="-516951"/>
            <a:r>
              <a:rPr lang="en-GB" altLang="en-US" sz="3600" dirty="0" err="1"/>
              <a:t>Gjester</a:t>
            </a:r>
            <a:r>
              <a:rPr lang="en-GB" altLang="en-US" sz="3600" dirty="0"/>
              <a:t>		NN</a:t>
            </a:r>
          </a:p>
          <a:p>
            <a:pPr marL="516951" indent="-516951"/>
            <a:r>
              <a:rPr lang="hu-HU" altLang="en-US" sz="3600" dirty="0" err="1"/>
              <a:t>Teknisk</a:t>
            </a:r>
            <a:r>
              <a:rPr lang="hu-HU" altLang="en-US" sz="3600" dirty="0"/>
              <a:t> </a:t>
            </a:r>
            <a:r>
              <a:rPr lang="hu-HU" altLang="en-US" sz="3600" dirty="0" err="1"/>
              <a:t>Delegat</a:t>
            </a:r>
            <a:r>
              <a:rPr lang="hu-HU" altLang="en-US" sz="3600" dirty="0"/>
              <a:t> </a:t>
            </a:r>
            <a:endParaRPr lang="en-AU" altLang="en-US" sz="3600" dirty="0"/>
          </a:p>
          <a:p>
            <a:pPr marL="516951" indent="-516951"/>
            <a:r>
              <a:rPr lang="en-AU" altLang="en-US" sz="3600" dirty="0"/>
              <a:t>Ass. </a:t>
            </a:r>
            <a:r>
              <a:rPr lang="en-AU" altLang="en-US" sz="3600" dirty="0" err="1"/>
              <a:t>Teknisk</a:t>
            </a:r>
            <a:r>
              <a:rPr lang="en-AU" altLang="en-US" sz="3600" dirty="0"/>
              <a:t> </a:t>
            </a:r>
            <a:r>
              <a:rPr lang="en-AU" altLang="en-US" sz="3600" dirty="0" err="1"/>
              <a:t>Delegat</a:t>
            </a:r>
            <a:endParaRPr lang="hu-HU" altLang="en-US" sz="3600" dirty="0"/>
          </a:p>
          <a:p>
            <a:pPr marL="516951" indent="-516951"/>
            <a:r>
              <a:rPr lang="en-GB" altLang="en-US" sz="3600" dirty="0" err="1"/>
              <a:t>Dommer</a:t>
            </a:r>
            <a:endParaRPr lang="hu-HU" altLang="en-US" sz="3600" dirty="0"/>
          </a:p>
          <a:p>
            <a:pPr marL="516951" indent="-516951"/>
            <a:r>
              <a:rPr lang="en-AU" altLang="en-US" sz="3600" dirty="0" err="1"/>
              <a:t>Løpsleder</a:t>
            </a:r>
            <a:endParaRPr lang="hu-HU" altLang="en-US" sz="3600" dirty="0"/>
          </a:p>
          <a:p>
            <a:pPr marL="516951" indent="-516951"/>
            <a:endParaRPr lang="hu-HU" altLang="en-US" b="1" dirty="0">
              <a:solidFill>
                <a:srgbClr val="112E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19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altLang="en-US" dirty="0"/>
              <a:t>Konkurransejury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6951" indent="-516951"/>
            <a:r>
              <a:rPr lang="en-GB" altLang="en-US" sz="3600" dirty="0"/>
              <a:t>NN</a:t>
            </a:r>
            <a:r>
              <a:rPr lang="hu-HU" altLang="en-US" sz="3600" dirty="0"/>
              <a:t>, </a:t>
            </a:r>
            <a:r>
              <a:rPr lang="nb-NO" altLang="en-US" sz="3600" dirty="0"/>
              <a:t>l</a:t>
            </a:r>
            <a:r>
              <a:rPr lang="hu-HU" altLang="en-US" sz="3600" dirty="0"/>
              <a:t>eder</a:t>
            </a:r>
          </a:p>
          <a:p>
            <a:pPr marL="516951" indent="-516951"/>
            <a:r>
              <a:rPr lang="en-GB" altLang="en-US" sz="3600" dirty="0"/>
              <a:t>NN</a:t>
            </a:r>
          </a:p>
          <a:p>
            <a:pPr marL="516951" indent="-516951"/>
            <a:r>
              <a:rPr lang="en-GB" altLang="en-US" sz="3600" dirty="0"/>
              <a:t>NN</a:t>
            </a:r>
            <a:endParaRPr lang="hu-HU" altLang="en-US" sz="3600" dirty="0"/>
          </a:p>
        </p:txBody>
      </p:sp>
    </p:spTree>
    <p:extLst>
      <p:ext uri="{BB962C8B-B14F-4D97-AF65-F5344CB8AC3E}">
        <p14:creationId xmlns:p14="http://schemas.microsoft.com/office/powerpoint/2010/main" val="99186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nb-NO" altLang="en-US" sz="6000" dirty="0"/>
              <a:t>Tidsskjema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altLang="en-US" sz="3600" b="1" u="sng" dirty="0"/>
              <a:t>DD:MM</a:t>
            </a:r>
            <a:endParaRPr lang="hu-HU" altLang="en-US" sz="3600" dirty="0"/>
          </a:p>
          <a:p>
            <a:pPr marL="0" indent="0">
              <a:buNone/>
            </a:pPr>
            <a:r>
              <a:rPr lang="nb-NO" altLang="en-US" sz="3600" dirty="0"/>
              <a:t>K</a:t>
            </a:r>
            <a:r>
              <a:rPr lang="en-GB" altLang="en-US" sz="3600" dirty="0"/>
              <a:t>l.</a:t>
            </a:r>
          </a:p>
          <a:p>
            <a:pPr marL="0" indent="0">
              <a:buNone/>
            </a:pPr>
            <a:r>
              <a:rPr lang="en-GB" altLang="en-US" sz="3600" dirty="0"/>
              <a:t>Kl.</a:t>
            </a:r>
          </a:p>
          <a:p>
            <a:pPr marL="0" indent="0">
              <a:buNone/>
            </a:pPr>
            <a:r>
              <a:rPr lang="en-GB" altLang="en-US" sz="3600" dirty="0"/>
              <a:t>Kl.</a:t>
            </a:r>
          </a:p>
          <a:p>
            <a:pPr marL="0" indent="0">
              <a:buNone/>
            </a:pPr>
            <a:r>
              <a:rPr lang="en-GB" altLang="en-US" sz="3600" dirty="0"/>
              <a:t>Kl.</a:t>
            </a:r>
          </a:p>
          <a:p>
            <a:pPr marL="0" indent="0">
              <a:buNone/>
            </a:pPr>
            <a:endParaRPr lang="en-GB" altLang="en-US" sz="3600" dirty="0"/>
          </a:p>
          <a:p>
            <a:pPr marL="0" indent="0">
              <a:buNone/>
            </a:pPr>
            <a:r>
              <a:rPr lang="en-AU" altLang="en-US" sz="3600" b="1" u="sng" dirty="0"/>
              <a:t>DD:MM</a:t>
            </a:r>
          </a:p>
          <a:p>
            <a:pPr marL="0" indent="0">
              <a:buNone/>
            </a:pPr>
            <a:r>
              <a:rPr lang="en-GB" altLang="en-US" sz="3600" dirty="0"/>
              <a:t>Kl.</a:t>
            </a:r>
          </a:p>
          <a:p>
            <a:pPr marL="0" indent="0">
              <a:buNone/>
            </a:pPr>
            <a:r>
              <a:rPr lang="en-GB" altLang="en-US" sz="3600" dirty="0"/>
              <a:t>Kl.</a:t>
            </a:r>
          </a:p>
          <a:p>
            <a:pPr marL="0" indent="0">
              <a:buNone/>
            </a:pPr>
            <a:r>
              <a:rPr lang="en-GB" altLang="en-US" sz="3600" dirty="0"/>
              <a:t>Kl.</a:t>
            </a:r>
          </a:p>
          <a:p>
            <a:pPr marL="0" indent="0">
              <a:buNone/>
            </a:pPr>
            <a:r>
              <a:rPr lang="en-GB" altLang="en-US" sz="3600" dirty="0"/>
              <a:t>Kl. </a:t>
            </a:r>
          </a:p>
        </p:txBody>
      </p:sp>
    </p:spTree>
    <p:extLst>
      <p:ext uri="{BB962C8B-B14F-4D97-AF65-F5344CB8AC3E}">
        <p14:creationId xmlns:p14="http://schemas.microsoft.com/office/powerpoint/2010/main" val="1589221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6000" dirty="0" err="1"/>
              <a:t>Innsjekk</a:t>
            </a:r>
            <a:r>
              <a:rPr lang="en-US" altLang="en-US" sz="6000" dirty="0"/>
              <a:t> </a:t>
            </a:r>
            <a:r>
              <a:rPr lang="en-US" altLang="en-US" sz="6000" dirty="0" err="1"/>
              <a:t>og</a:t>
            </a:r>
            <a:r>
              <a:rPr lang="en-US" altLang="en-US" sz="6000" dirty="0"/>
              <a:t> </a:t>
            </a:r>
            <a:r>
              <a:rPr lang="en-US" altLang="en-US" sz="6000" dirty="0" err="1"/>
              <a:t>prosedyrer</a:t>
            </a:r>
            <a:endParaRPr lang="hu-HU" altLang="en-US" sz="60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hu-HU" altLang="en-US" sz="3600" b="1" u="sng" dirty="0" err="1"/>
              <a:t>Utøver</a:t>
            </a:r>
            <a:r>
              <a:rPr lang="hu-HU" altLang="en-US" sz="3600" b="1" u="sng" dirty="0"/>
              <a:t> </a:t>
            </a:r>
            <a:r>
              <a:rPr lang="hu-HU" altLang="en-US" sz="3600" b="1" u="sng" dirty="0" err="1"/>
              <a:t>område</a:t>
            </a:r>
            <a:r>
              <a:rPr lang="hu-HU" altLang="en-US" sz="3600" b="1" u="sng" dirty="0"/>
              <a:t> ( </a:t>
            </a:r>
            <a:r>
              <a:rPr lang="hu-HU" altLang="en-US" sz="3600" b="1" u="sng" dirty="0" err="1"/>
              <a:t>hvis</a:t>
            </a:r>
            <a:r>
              <a:rPr lang="hu-HU" altLang="en-US" sz="3600" b="1" u="sng" dirty="0"/>
              <a:t> </a:t>
            </a:r>
            <a:r>
              <a:rPr lang="hu-HU" altLang="en-US" sz="3600" b="1" u="sng" dirty="0" err="1"/>
              <a:t>aktuelt</a:t>
            </a:r>
            <a:r>
              <a:rPr lang="hu-HU" altLang="en-US" sz="3600" b="1" u="sng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en-US" sz="3200" dirty="0"/>
              <a:t>Draktsjekk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en-US" sz="3200" dirty="0" err="1"/>
              <a:t>Tatoo</a:t>
            </a:r>
            <a:r>
              <a:rPr lang="hu-HU" altLang="en-US" sz="3200" dirty="0"/>
              <a:t> (</a:t>
            </a:r>
            <a:r>
              <a:rPr lang="hu-HU" altLang="en-US" sz="3200" dirty="0" err="1"/>
              <a:t>hvis</a:t>
            </a:r>
            <a:r>
              <a:rPr lang="hu-HU" altLang="en-US" sz="3200" dirty="0"/>
              <a:t> </a:t>
            </a:r>
            <a:r>
              <a:rPr lang="hu-HU" altLang="en-US" sz="3200" dirty="0" err="1"/>
              <a:t>aktuelt</a:t>
            </a:r>
            <a:r>
              <a:rPr lang="hu-HU" altLang="en-US" sz="3200" dirty="0"/>
              <a:t>) 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en-US" sz="3200" dirty="0"/>
              <a:t>Timing chip</a:t>
            </a:r>
            <a:r>
              <a:rPr lang="nb-NO" altLang="en-US" sz="3200" dirty="0"/>
              <a:t>-</a:t>
            </a:r>
            <a:r>
              <a:rPr lang="hu-HU" altLang="en-US" sz="3200" dirty="0"/>
              <a:t>utdeling</a:t>
            </a:r>
            <a:endParaRPr lang="en-AU" altLang="en-US" sz="3200" dirty="0"/>
          </a:p>
          <a:p>
            <a:pPr lvl="1" eaLnBrk="1" hangingPunct="1">
              <a:lnSpc>
                <a:spcPct val="90000"/>
              </a:lnSpc>
            </a:pPr>
            <a:r>
              <a:rPr lang="hu-HU" altLang="en-US" sz="3200" dirty="0"/>
              <a:t>Svømmehetteutdeling</a:t>
            </a:r>
          </a:p>
        </p:txBody>
      </p:sp>
    </p:spTree>
    <p:extLst>
      <p:ext uri="{BB962C8B-B14F-4D97-AF65-F5344CB8AC3E}">
        <p14:creationId xmlns:p14="http://schemas.microsoft.com/office/powerpoint/2010/main" val="3226806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6000" dirty="0" err="1"/>
              <a:t>Innsjekk</a:t>
            </a:r>
            <a:r>
              <a:rPr lang="en-US" altLang="en-US" sz="6000" dirty="0"/>
              <a:t> </a:t>
            </a:r>
            <a:r>
              <a:rPr lang="en-US" altLang="en-US" sz="6000" dirty="0" err="1"/>
              <a:t>og</a:t>
            </a:r>
            <a:r>
              <a:rPr lang="en-US" altLang="en-US" sz="6000" dirty="0"/>
              <a:t> </a:t>
            </a:r>
            <a:r>
              <a:rPr lang="en-US" altLang="en-US" sz="6000" dirty="0" err="1"/>
              <a:t>prosedyrer</a:t>
            </a:r>
            <a:endParaRPr lang="hu-HU" altLang="en-US" sz="6000" dirty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s-ES" sz="1422" dirty="0">
              <a:solidFill>
                <a:srgbClr val="112E68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s-ES" sz="3600" b="1" u="sng" dirty="0" err="1"/>
              <a:t>Skiftesone</a:t>
            </a:r>
            <a:endParaRPr lang="hu-HU" sz="3600" b="1" u="sng" dirty="0"/>
          </a:p>
          <a:p>
            <a:pPr lvl="1" eaLnBrk="1" hangingPunct="1">
              <a:defRPr/>
            </a:pPr>
            <a:r>
              <a:rPr lang="en-US" sz="3200" dirty="0" err="1">
                <a:latin typeface="+mj-lt"/>
              </a:rPr>
              <a:t>Sykkelsjekk</a:t>
            </a:r>
            <a:endParaRPr lang="en-US" sz="3200" dirty="0">
              <a:latin typeface="+mj-lt"/>
            </a:endParaRPr>
          </a:p>
          <a:p>
            <a:pPr lvl="1" eaLnBrk="1" hangingPunct="1">
              <a:defRPr/>
            </a:pPr>
            <a:r>
              <a:rPr lang="en-US" sz="3200" dirty="0" err="1">
                <a:latin typeface="+mj-lt"/>
              </a:rPr>
              <a:t>Hjelmsjekk</a:t>
            </a:r>
            <a:r>
              <a:rPr lang="en-US" sz="3200" dirty="0">
                <a:latin typeface="+mj-lt"/>
              </a:rPr>
              <a:t> </a:t>
            </a:r>
          </a:p>
          <a:p>
            <a:pPr lvl="1"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OBS!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Utøver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som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ikke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følger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konkurransereglementet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vil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få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en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10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sekunders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tidstraff</a:t>
            </a:r>
            <a:endParaRPr lang="en-US" sz="3200" b="1" i="1" dirty="0">
              <a:solidFill>
                <a:srgbClr val="FF0000"/>
              </a:solidFill>
              <a:latin typeface="+mj-lt"/>
            </a:endParaRPr>
          </a:p>
          <a:p>
            <a:pPr lvl="1" eaLnBrk="1" hangingPunct="1">
              <a:defRPr/>
            </a:pPr>
            <a:r>
              <a:rPr lang="en-US" sz="3200" dirty="0" err="1">
                <a:latin typeface="+mj-lt"/>
              </a:rPr>
              <a:t>Løpesko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plassert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korrekt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og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hjelm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på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sykkel</a:t>
            </a:r>
            <a:endParaRPr lang="en-US" sz="3200" dirty="0">
              <a:latin typeface="+mj-lt"/>
            </a:endParaRPr>
          </a:p>
          <a:p>
            <a:pPr lvl="1" eaLnBrk="1" hangingPunct="1">
              <a:defRPr/>
            </a:pPr>
            <a:r>
              <a:rPr lang="en-US" sz="3200" i="1" dirty="0" err="1">
                <a:latin typeface="+mj-lt"/>
              </a:rPr>
              <a:t>Annet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 err="1">
                <a:latin typeface="+mj-lt"/>
              </a:rPr>
              <a:t>utstyr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 err="1">
                <a:latin typeface="+mj-lt"/>
              </a:rPr>
              <a:t>på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 err="1">
                <a:latin typeface="+mj-lt"/>
              </a:rPr>
              <a:t>sykkel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 err="1">
                <a:latin typeface="+mj-lt"/>
              </a:rPr>
              <a:t>må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 err="1">
                <a:latin typeface="+mj-lt"/>
              </a:rPr>
              <a:t>godkjennes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 err="1">
                <a:latin typeface="+mj-lt"/>
              </a:rPr>
              <a:t>av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 err="1">
                <a:latin typeface="+mj-lt"/>
              </a:rPr>
              <a:t>Dommer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 err="1">
                <a:latin typeface="+mj-lt"/>
              </a:rPr>
              <a:t>innen</a:t>
            </a:r>
            <a:r>
              <a:rPr lang="en-US" sz="3200" i="1" dirty="0">
                <a:latin typeface="+mj-lt"/>
              </a:rPr>
              <a:t> 10 </a:t>
            </a:r>
            <a:r>
              <a:rPr lang="en-US" sz="3200" i="1" dirty="0" err="1">
                <a:latin typeface="+mj-lt"/>
              </a:rPr>
              <a:t>minutter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 err="1">
                <a:latin typeface="+mj-lt"/>
              </a:rPr>
              <a:t>før</a:t>
            </a:r>
            <a:r>
              <a:rPr lang="en-US" sz="3200" i="1" dirty="0">
                <a:latin typeface="+mj-lt"/>
              </a:rPr>
              <a:t> Race Briefing.</a:t>
            </a:r>
          </a:p>
          <a:p>
            <a:pPr lvl="2">
              <a:defRPr/>
            </a:pPr>
            <a:r>
              <a:rPr lang="en-US" sz="3200" i="1" dirty="0">
                <a:latin typeface="+mj-lt"/>
              </a:rPr>
              <a:t>(GoPro </a:t>
            </a:r>
            <a:r>
              <a:rPr lang="en-US" sz="3200" i="1" dirty="0" err="1">
                <a:latin typeface="+mj-lt"/>
              </a:rPr>
              <a:t>kamera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 err="1">
                <a:latin typeface="+mj-lt"/>
              </a:rPr>
              <a:t>eller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 err="1">
                <a:latin typeface="+mj-lt"/>
              </a:rPr>
              <a:t>annet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 err="1">
                <a:latin typeface="+mj-lt"/>
              </a:rPr>
              <a:t>utstyr</a:t>
            </a:r>
            <a:r>
              <a:rPr lang="en-US" sz="3200" i="1" dirty="0">
                <a:latin typeface="+mj-lt"/>
              </a:rPr>
              <a:t>)</a:t>
            </a:r>
            <a:endParaRPr lang="hu-HU" sz="3200" dirty="0">
              <a:latin typeface="+mj-lt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hu-HU" dirty="0">
              <a:solidFill>
                <a:srgbClr val="112E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826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altLang="en-US" sz="6000" dirty="0"/>
              <a:t>Pre-start </a:t>
            </a:r>
            <a:r>
              <a:rPr lang="en-US" altLang="en-US" sz="6000" dirty="0" err="1"/>
              <a:t>prosedyre</a:t>
            </a:r>
            <a:endParaRPr lang="hu-HU" altLang="en-US" sz="600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6951" indent="-516951">
              <a:buNone/>
              <a:defRPr/>
            </a:pPr>
            <a:r>
              <a:rPr lang="en-US" sz="3600" b="1" u="sng" dirty="0" err="1"/>
              <a:t>Utøver</a:t>
            </a:r>
            <a:r>
              <a:rPr lang="en-US" sz="3600" b="1" u="sng" dirty="0"/>
              <a:t> </a:t>
            </a:r>
            <a:r>
              <a:rPr lang="en-US" sz="3600" b="1" u="sng" dirty="0" err="1"/>
              <a:t>Presentasjon</a:t>
            </a:r>
            <a:r>
              <a:rPr lang="en-US" sz="3600" b="1" u="sng" dirty="0"/>
              <a:t>:</a:t>
            </a:r>
          </a:p>
          <a:p>
            <a:pPr marL="516951" indent="-516951">
              <a:defRPr/>
            </a:pPr>
            <a:r>
              <a:rPr lang="hu-HU" sz="3200" dirty="0">
                <a:ea typeface="+mn-ea"/>
              </a:rPr>
              <a:t>1</a:t>
            </a:r>
            <a:r>
              <a:rPr lang="en-US" sz="3200" dirty="0">
                <a:ea typeface="+mn-ea"/>
              </a:rPr>
              <a:t>5 </a:t>
            </a:r>
            <a:r>
              <a:rPr lang="en-US" sz="3200" dirty="0" err="1">
                <a:ea typeface="+mn-ea"/>
              </a:rPr>
              <a:t>minutter</a:t>
            </a:r>
            <a:r>
              <a:rPr lang="en-US" sz="3200" dirty="0">
                <a:ea typeface="+mn-ea"/>
              </a:rPr>
              <a:t> </a:t>
            </a:r>
            <a:r>
              <a:rPr lang="en-US" sz="3200" dirty="0" err="1"/>
              <a:t>før</a:t>
            </a:r>
            <a:r>
              <a:rPr lang="en-US" sz="3200" dirty="0"/>
              <a:t> </a:t>
            </a:r>
            <a:r>
              <a:rPr lang="en-US" sz="3200" dirty="0">
                <a:ea typeface="+mn-ea"/>
              </a:rPr>
              <a:t>start - line-up </a:t>
            </a:r>
            <a:r>
              <a:rPr lang="hu-HU" sz="3200" dirty="0" err="1"/>
              <a:t>på</a:t>
            </a:r>
            <a:r>
              <a:rPr lang="hu-HU" sz="3200" dirty="0"/>
              <a:t> </a:t>
            </a:r>
            <a:r>
              <a:rPr lang="hu-HU" sz="3200" dirty="0" err="1"/>
              <a:t>anvist</a:t>
            </a:r>
            <a:r>
              <a:rPr lang="hu-HU" sz="3200" dirty="0"/>
              <a:t> </a:t>
            </a:r>
            <a:r>
              <a:rPr lang="hu-HU" sz="3200" dirty="0" err="1"/>
              <a:t>sted</a:t>
            </a:r>
            <a:endParaRPr lang="hu-HU" sz="3200" dirty="0"/>
          </a:p>
          <a:p>
            <a:pPr marL="516951" indent="-516951">
              <a:defRPr/>
            </a:pPr>
            <a:r>
              <a:rPr lang="nb-NO" sz="3200" dirty="0"/>
              <a:t>L</a:t>
            </a:r>
            <a:r>
              <a:rPr lang="en-US" sz="3200" dirty="0" err="1"/>
              <a:t>ett</a:t>
            </a:r>
            <a:r>
              <a:rPr lang="en-US" sz="3200" dirty="0"/>
              <a:t> </a:t>
            </a:r>
            <a:r>
              <a:rPr lang="en-US" sz="3200" dirty="0" err="1"/>
              <a:t>jogg</a:t>
            </a:r>
            <a:r>
              <a:rPr lang="en-US" sz="3200" dirty="0"/>
              <a:t> </a:t>
            </a:r>
            <a:r>
              <a:rPr lang="en-US" sz="3200" dirty="0" err="1"/>
              <a:t>til</a:t>
            </a:r>
            <a:r>
              <a:rPr lang="en-US" sz="3200" dirty="0"/>
              <a:t> </a:t>
            </a:r>
            <a:r>
              <a:rPr lang="en-US" sz="3200" dirty="0" err="1"/>
              <a:t>svømmestart</a:t>
            </a:r>
            <a:endParaRPr lang="en-US" sz="3200" dirty="0"/>
          </a:p>
          <a:p>
            <a:pPr marL="516951" indent="-516951">
              <a:defRPr/>
            </a:pPr>
            <a:r>
              <a:rPr lang="hu-HU" sz="3200" dirty="0" err="1">
                <a:ea typeface="+mn-ea"/>
              </a:rPr>
              <a:t>Velg</a:t>
            </a:r>
            <a:r>
              <a:rPr lang="hu-HU" sz="3200" dirty="0">
                <a:ea typeface="+mn-ea"/>
              </a:rPr>
              <a:t> din </a:t>
            </a:r>
            <a:r>
              <a:rPr lang="hu-HU" sz="3200" dirty="0" err="1">
                <a:ea typeface="+mn-ea"/>
              </a:rPr>
              <a:t>posisjon</a:t>
            </a:r>
            <a:r>
              <a:rPr lang="hu-HU" sz="3200" dirty="0">
                <a:ea typeface="+mn-ea"/>
              </a:rPr>
              <a:t> </a:t>
            </a:r>
            <a:r>
              <a:rPr lang="hu-HU" sz="3200" dirty="0" err="1">
                <a:ea typeface="+mn-ea"/>
              </a:rPr>
              <a:t>og</a:t>
            </a:r>
            <a:r>
              <a:rPr lang="hu-HU" sz="3200" dirty="0">
                <a:ea typeface="+mn-ea"/>
              </a:rPr>
              <a:t> hold </a:t>
            </a:r>
            <a:r>
              <a:rPr lang="hu-HU" sz="3200" dirty="0" err="1">
                <a:ea typeface="+mn-ea"/>
              </a:rPr>
              <a:t>deg</a:t>
            </a:r>
            <a:r>
              <a:rPr lang="hu-HU" sz="3200" dirty="0">
                <a:ea typeface="+mn-ea"/>
              </a:rPr>
              <a:t> bak </a:t>
            </a:r>
            <a:r>
              <a:rPr lang="hu-HU" sz="3200" dirty="0" err="1">
                <a:ea typeface="+mn-ea"/>
              </a:rPr>
              <a:t>startlinjen</a:t>
            </a:r>
            <a:r>
              <a:rPr lang="hu-HU" sz="3200" dirty="0">
                <a:ea typeface="+mn-ea"/>
              </a:rPr>
              <a:t>!</a:t>
            </a:r>
            <a:endParaRPr lang="en-US" sz="3200" dirty="0">
              <a:ea typeface="+mn-ea"/>
            </a:endParaRPr>
          </a:p>
          <a:p>
            <a:pPr marL="516951" indent="-516951">
              <a:buNone/>
              <a:defRPr/>
            </a:pPr>
            <a:r>
              <a:rPr lang="en-US" i="1" dirty="0">
                <a:solidFill>
                  <a:srgbClr val="FF3300"/>
                </a:solidFill>
                <a:latin typeface="+mj-lt"/>
                <a:ea typeface="+mn-ea"/>
              </a:rPr>
              <a:t>	</a:t>
            </a:r>
            <a:endParaRPr lang="hu-HU" i="1" dirty="0">
              <a:solidFill>
                <a:srgbClr val="FF3300"/>
              </a:solidFill>
              <a:latin typeface="+mj-lt"/>
              <a:ea typeface="+mn-ea"/>
            </a:endParaRPr>
          </a:p>
          <a:p>
            <a:pPr marL="516951" indent="-516951">
              <a:buNone/>
              <a:defRPr/>
            </a:pPr>
            <a:endParaRPr lang="hu-HU" sz="3982" dirty="0">
              <a:solidFill>
                <a:srgbClr val="112E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096300"/>
      </p:ext>
    </p:extLst>
  </p:cSld>
  <p:clrMapOvr>
    <a:masterClrMapping/>
  </p:clrMapOvr>
</p:sld>
</file>

<file path=ppt/theme/theme1.xml><?xml version="1.0" encoding="utf-8"?>
<a:theme xmlns:a="http://schemas.openxmlformats.org/drawingml/2006/main" name="Norges Triatlonforbund">
  <a:themeElements>
    <a:clrScheme name="NTF">
      <a:dk1>
        <a:sysClr val="windowText" lastClr="000000"/>
      </a:dk1>
      <a:lt1>
        <a:sysClr val="window" lastClr="FFFFFF"/>
      </a:lt1>
      <a:dk2>
        <a:srgbClr val="3F3F3F"/>
      </a:dk2>
      <a:lt2>
        <a:srgbClr val="BFBFBF"/>
      </a:lt2>
      <a:accent1>
        <a:srgbClr val="262C2E"/>
      </a:accent1>
      <a:accent2>
        <a:srgbClr val="6D7579"/>
      </a:accent2>
      <a:accent3>
        <a:srgbClr val="007995"/>
      </a:accent3>
      <a:accent4>
        <a:srgbClr val="F08334"/>
      </a:accent4>
      <a:accent5>
        <a:srgbClr val="68A141"/>
      </a:accent5>
      <a:accent6>
        <a:srgbClr val="AD1F1F"/>
      </a:accent6>
      <a:hlink>
        <a:srgbClr val="000000"/>
      </a:hlink>
      <a:folHlink>
        <a:srgbClr val="000000"/>
      </a:folHlink>
    </a:clrScheme>
    <a:fontScheme name="NTF">
      <a:majorFont>
        <a:latin typeface="Canaro Book"/>
        <a:ea typeface=""/>
        <a:cs typeface=""/>
      </a:majorFont>
      <a:minorFont>
        <a:latin typeface="Canaro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sjon2" id="{F1458864-8080-4BC0-85A6-FF04C06717BB}" vid="{015FD614-7089-459E-8B85-178BD9B78B4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Norges Triatlonforbund</Template>
  <TotalTime>11298</TotalTime>
  <Words>544</Words>
  <Application>Microsoft Office PowerPoint</Application>
  <PresentationFormat>Egendefinert</PresentationFormat>
  <Paragraphs>161</Paragraphs>
  <Slides>30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30</vt:i4>
      </vt:variant>
    </vt:vector>
  </HeadingPairs>
  <TitlesOfParts>
    <vt:vector size="37" baseType="lpstr">
      <vt:lpstr>Arial</vt:lpstr>
      <vt:lpstr>Calibri</vt:lpstr>
      <vt:lpstr>Canaro Book</vt:lpstr>
      <vt:lpstr>Canaro Light</vt:lpstr>
      <vt:lpstr>Canaro SemiBold</vt:lpstr>
      <vt:lpstr>Wingdings</vt:lpstr>
      <vt:lpstr>Norges Triatlonforbund</vt:lpstr>
      <vt:lpstr>RACE BRIEF</vt:lpstr>
      <vt:lpstr>Legg inn film/bilder fra stedet her</vt:lpstr>
      <vt:lpstr>Briefing agenda</vt:lpstr>
      <vt:lpstr>Velkommen</vt:lpstr>
      <vt:lpstr>Konkurransejury</vt:lpstr>
      <vt:lpstr>Tidsskjema</vt:lpstr>
      <vt:lpstr>Innsjekk og prosedyrer</vt:lpstr>
      <vt:lpstr>Innsjekk og prosedyrer</vt:lpstr>
      <vt:lpstr>Pre-start prosedyre</vt:lpstr>
      <vt:lpstr>Startprosedyre</vt:lpstr>
      <vt:lpstr>Tjuvstartprosedyre</vt:lpstr>
      <vt:lpstr>Trasé</vt:lpstr>
      <vt:lpstr>Trasé</vt:lpstr>
      <vt:lpstr>Svømmetrasé</vt:lpstr>
      <vt:lpstr>Svømmetrasé</vt:lpstr>
      <vt:lpstr>Skiftesone</vt:lpstr>
      <vt:lpstr>Skiftesonen</vt:lpstr>
      <vt:lpstr>Sykkeltrasé </vt:lpstr>
      <vt:lpstr>Sykkeltrasé</vt:lpstr>
      <vt:lpstr>Faresignal</vt:lpstr>
      <vt:lpstr>Løpetrasé </vt:lpstr>
      <vt:lpstr>Løpetrasé </vt:lpstr>
      <vt:lpstr>Straffeboks</vt:lpstr>
      <vt:lpstr>“Post-Race” prosedyre</vt:lpstr>
      <vt:lpstr>“Post-race” Prosedyre</vt:lpstr>
      <vt:lpstr>Værmelding (eksempel)</vt:lpstr>
      <vt:lpstr>“Fun Facts” og viktig informasjon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</dc:title>
  <dc:creator>Pedersen, Frank</dc:creator>
  <cp:lastModifiedBy>Bjørnstad-Northern, Gabrielle</cp:lastModifiedBy>
  <cp:revision>68</cp:revision>
  <dcterms:created xsi:type="dcterms:W3CDTF">2019-01-16T08:16:01Z</dcterms:created>
  <dcterms:modified xsi:type="dcterms:W3CDTF">2019-02-12T14:48:19Z</dcterms:modified>
</cp:coreProperties>
</file>