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8" r:id="rId3"/>
    <p:sldId id="269" r:id="rId4"/>
    <p:sldId id="270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3" r:id="rId26"/>
    <p:sldId id="295" r:id="rId27"/>
    <p:sldId id="297" r:id="rId28"/>
    <p:sldId id="263" r:id="rId29"/>
    <p:sldId id="299" r:id="rId30"/>
    <p:sldId id="298" r:id="rId31"/>
    <p:sldId id="264" r:id="rId32"/>
  </p:sldIdLst>
  <p:sldSz cx="13003213" cy="9752013"/>
  <p:notesSz cx="6858000" cy="9144000"/>
  <p:defaultTextStyle>
    <a:defPPr>
      <a:defRPr lang="nb-NO"/>
    </a:defPPr>
    <a:lvl1pPr marL="0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125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251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376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502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627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6752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2878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9003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>
          <p15:clr>
            <a:srgbClr val="A4A3A4"/>
          </p15:clr>
        </p15:guide>
        <p15:guide id="2" pos="40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52" y="192"/>
      </p:cViewPr>
      <p:guideLst>
        <p:guide orient="horz" pos="3071"/>
        <p:guide pos="40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customXml" Target="../customXml/item1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viewProps" Target="viewProps.xml"/><Relationship Id="rId14" Type="http://schemas.openxmlformats.org/officeDocument/2006/relationships/slide" Target="slides/slide1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002D5-BA5D-4704-A279-3E357EBCBA4B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F4E74-B6B7-46DF-811B-EF2971FB23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12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" y="-1"/>
            <a:ext cx="13003213" cy="975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5402" y="6140197"/>
            <a:ext cx="9752410" cy="1800493"/>
          </a:xfrm>
        </p:spPr>
        <p:txBody>
          <a:bodyPr anchor="b">
            <a:spAutoFit/>
          </a:bodyPr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2490" y="2873159"/>
            <a:ext cx="4078232" cy="2636525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742612" y="8176886"/>
            <a:ext cx="3517988" cy="200055"/>
          </a:xfrm>
        </p:spPr>
        <p:txBody>
          <a:bodyPr anchor="t" anchorCtr="0"/>
          <a:lstStyle>
            <a:lvl1pPr algn="ctr">
              <a:defRPr sz="1300"/>
            </a:lvl1pPr>
          </a:lstStyle>
          <a:p>
            <a:fld id="{E8D6087A-948A-4039-9529-C9CEFCF6228F}" type="datetime4">
              <a:rPr lang="nb-NO" smtClean="0"/>
              <a:t>20. juni 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999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k for oppmerksomh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" y="-1"/>
            <a:ext cx="13003213" cy="975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2490" y="2873159"/>
            <a:ext cx="4078232" cy="2636525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625401" y="6992913"/>
            <a:ext cx="9752410" cy="191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b-NO" sz="6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Takk for</a:t>
            </a:r>
            <a:br>
              <a:rPr lang="nb-NO" sz="6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nb-NO" sz="6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oppmerksomheten</a:t>
            </a: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1625401" y="9354900"/>
            <a:ext cx="975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noProof="0" dirty="0">
                <a:solidFill>
                  <a:schemeClr val="bg1"/>
                </a:solidFill>
              </a:rPr>
              <a:t>© Norges Triatlonforbund </a:t>
            </a:r>
            <a:r>
              <a:rPr lang="nb-NO" sz="1000" noProof="0" dirty="0" smtClean="0">
                <a:solidFill>
                  <a:schemeClr val="bg1"/>
                </a:solidFill>
              </a:rPr>
              <a:t>2016</a:t>
            </a:r>
            <a:endParaRPr lang="nb-NO" sz="1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6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20. juni 2017</a:t>
            </a:fld>
            <a:r>
              <a:rPr lang="nb-NO" smtClean="0"/>
              <a:t> |</a:t>
            </a:r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Presentasjonstittel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932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20. juni 2017</a:t>
            </a:fld>
            <a:r>
              <a:rPr lang="nb-NO" smtClean="0"/>
              <a:t> |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Presentasjonstittel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233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7198" y="5503041"/>
            <a:ext cx="11215271" cy="984757"/>
          </a:xfrm>
        </p:spPr>
        <p:txBody>
          <a:bodyPr anchor="b">
            <a:spAutoFit/>
          </a:bodyPr>
          <a:lstStyle>
            <a:lvl1pPr>
              <a:defRPr sz="6399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87198" y="6526174"/>
            <a:ext cx="11215271" cy="393954"/>
          </a:xfrm>
        </p:spPr>
        <p:txBody>
          <a:bodyPr>
            <a:spAutoFit/>
          </a:bodyPr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08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11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4pPr>
            <a:lvl5pPr marL="1950415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5pPr>
            <a:lvl6pPr marL="2438019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6pPr>
            <a:lvl7pPr marL="2925623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7pPr>
            <a:lvl8pPr marL="3413227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8pPr>
            <a:lvl9pPr marL="390083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0EBC-2616-4B01-ADEE-16D4036E1970}" type="datetime4">
              <a:rPr lang="nb-NO" smtClean="0"/>
              <a:t>20. juni 2017</a:t>
            </a:fld>
            <a:r>
              <a:rPr lang="nb-NO" smtClean="0"/>
              <a:t> </a:t>
            </a:r>
            <a:r>
              <a:rPr lang="nb-NO"/>
              <a:t>|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Presentasjonstittel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811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AC49-76B8-4BDC-BB24-16BC476C5F46}" type="datetime4">
              <a:rPr lang="nb-NO" smtClean="0"/>
              <a:t>20. juni 2017</a:t>
            </a:fld>
            <a:r>
              <a:rPr lang="nb-NO" smtClean="0"/>
              <a:t> </a:t>
            </a:r>
            <a:r>
              <a:rPr lang="nb-NO"/>
              <a:t>|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Presentasjonstittel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38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1065733" y="3296991"/>
            <a:ext cx="5206278" cy="621179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1" name="Plassholder for innhold 2"/>
          <p:cNvSpPr>
            <a:spLocks noGrp="1"/>
          </p:cNvSpPr>
          <p:nvPr>
            <p:ph idx="13"/>
          </p:nvPr>
        </p:nvSpPr>
        <p:spPr>
          <a:xfrm>
            <a:off x="6731201" y="3296990"/>
            <a:ext cx="5206278" cy="621179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20. juni 2017</a:t>
            </a:fld>
            <a:r>
              <a:rPr lang="nb-NO" smtClean="0"/>
              <a:t> |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Presentasjonstittel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527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5733" y="1107410"/>
            <a:ext cx="5206278" cy="191129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5733" y="3296991"/>
            <a:ext cx="5206278" cy="621179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6501606" y="1033329"/>
            <a:ext cx="6261183" cy="8475459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Dra bildet til plassholderen eller klikk ikonet for å legge til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20. juni 2017</a:t>
            </a:fld>
            <a:r>
              <a:rPr lang="nb-NO" smtClean="0"/>
              <a:t> |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Presentasjonstittel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704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b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5733" y="3296991"/>
            <a:ext cx="10871746" cy="180304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240424" y="5276694"/>
            <a:ext cx="12522366" cy="4232094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Dra bildet til plassholderen eller klikk ikonet for å legge til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20. juni 2017</a:t>
            </a:fld>
            <a:r>
              <a:rPr lang="nb-NO" smtClean="0"/>
              <a:t> |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Presentasjonstittel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727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240424" y="1033329"/>
            <a:ext cx="12522366" cy="8475459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Dra bildet til plassholderen eller klikk ikonet for å legge til</a:t>
            </a:r>
            <a:endParaRPr lang="en-GB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20. juni 2017</a:t>
            </a:fld>
            <a:r>
              <a:rPr lang="nb-NO" smtClean="0"/>
              <a:t> |</a:t>
            </a:r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 smtClean="0"/>
              <a:t>Presentasjonstittel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412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13003213" cy="9752013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Dra bildet til plassholderen eller klikk ikonet for å legge til</a:t>
            </a:r>
            <a:endParaRPr lang="en-GB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065733" y="3920360"/>
            <a:ext cx="10871746" cy="191129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9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1" y="-1"/>
            <a:ext cx="13003213" cy="975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/>
          <a:srcRect t="17719" b="18283"/>
          <a:stretch/>
        </p:blipFill>
        <p:spPr>
          <a:xfrm>
            <a:off x="1653752" y="2743200"/>
            <a:ext cx="9695708" cy="3991087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151529" y="1541484"/>
            <a:ext cx="8700154" cy="1004890"/>
          </a:xfrm>
        </p:spPr>
        <p:txBody>
          <a:bodyPr>
            <a:normAutofit/>
          </a:bodyPr>
          <a:lstStyle>
            <a:lvl1pPr marL="0" indent="0" algn="ctr">
              <a:buNone/>
              <a:defRPr sz="6530">
                <a:solidFill>
                  <a:schemeClr val="bg1"/>
                </a:solidFill>
                <a:latin typeface="Canaro SemiBold" pitchFamily="50" charset="0"/>
              </a:defRPr>
            </a:lvl1pPr>
          </a:lstStyle>
          <a:p>
            <a:pPr lvl="0"/>
            <a:r>
              <a:rPr lang="en-GB" dirty="0" err="1" smtClean="0"/>
              <a:t>Tekst</a:t>
            </a:r>
            <a:endParaRPr lang="en-GB" dirty="0"/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59398" y="6977116"/>
            <a:ext cx="5942208" cy="1004890"/>
          </a:xfrm>
        </p:spPr>
        <p:txBody>
          <a:bodyPr>
            <a:normAutofit/>
          </a:bodyPr>
          <a:lstStyle>
            <a:lvl1pPr marL="0" indent="0" algn="ctr">
              <a:buNone/>
              <a:defRPr sz="6530">
                <a:solidFill>
                  <a:schemeClr val="bg1"/>
                </a:solidFill>
                <a:latin typeface="Canaro SemiBold" pitchFamily="50" charset="0"/>
              </a:defRPr>
            </a:lvl1pPr>
          </a:lstStyle>
          <a:p>
            <a:pPr lvl="0"/>
            <a:r>
              <a:rPr lang="en-GB" dirty="0" err="1" smtClean="0"/>
              <a:t>Tekst</a:t>
            </a:r>
            <a:endParaRPr lang="en-GB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1606" y="6977116"/>
            <a:ext cx="5942208" cy="1004890"/>
          </a:xfrm>
        </p:spPr>
        <p:txBody>
          <a:bodyPr>
            <a:normAutofit/>
          </a:bodyPr>
          <a:lstStyle>
            <a:lvl1pPr marL="0" indent="0" algn="ctr">
              <a:buNone/>
              <a:defRPr sz="6530">
                <a:solidFill>
                  <a:schemeClr val="bg1"/>
                </a:solidFill>
                <a:latin typeface="Canaro SemiBold" pitchFamily="50" charset="0"/>
              </a:defRPr>
            </a:lvl1pPr>
          </a:lstStyle>
          <a:p>
            <a:pPr lvl="0"/>
            <a:r>
              <a:rPr lang="en-GB" dirty="0" err="1" smtClean="0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39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424" y="248431"/>
            <a:ext cx="12522365" cy="7848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091186" cy="96926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5733" y="1107410"/>
            <a:ext cx="10871746" cy="191129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5733" y="3296991"/>
            <a:ext cx="10871746" cy="62117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686800" y="569044"/>
            <a:ext cx="3517988" cy="241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70" b="1">
                <a:solidFill>
                  <a:schemeClr val="bg1"/>
                </a:solidFill>
                <a:latin typeface="Canaro Light" panose="00000400000000000000" pitchFamily="50" charset="0"/>
              </a:defRPr>
            </a:lvl1pPr>
          </a:lstStyle>
          <a:p>
            <a:fld id="{94734FCD-CDB4-4D97-883D-FD58C3864E8F}" type="datetime4">
              <a:rPr lang="nb-NO" smtClean="0"/>
              <a:t>20. juni 2017</a:t>
            </a:fld>
            <a:r>
              <a:rPr lang="nb-NO" dirty="0" smtClean="0"/>
              <a:t> </a:t>
            </a:r>
            <a:r>
              <a:rPr lang="nb-NO" dirty="0"/>
              <a:t>|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091186" y="578280"/>
            <a:ext cx="5734564" cy="241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34000" algn="l">
              <a:lnSpc>
                <a:spcPct val="100000"/>
              </a:lnSpc>
              <a:spcBef>
                <a:spcPts val="0"/>
              </a:spcBef>
              <a:defRPr sz="1570">
                <a:solidFill>
                  <a:schemeClr val="bg1"/>
                </a:solidFill>
                <a:latin typeface="Canaro Medium" panose="00000700000000000000" pitchFamily="50" charset="0"/>
              </a:defRPr>
            </a:lvl1pPr>
          </a:lstStyle>
          <a:p>
            <a:r>
              <a:rPr lang="nb-NO" smtClean="0"/>
              <a:t>Presentasjonstittel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2204789" y="569044"/>
            <a:ext cx="323998" cy="241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70" b="1">
                <a:solidFill>
                  <a:schemeClr val="bg1"/>
                </a:solidFill>
              </a:defRPr>
            </a:lvl1pPr>
          </a:lstStyle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800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60" r:id="rId8"/>
    <p:sldLayoutId id="2147483656" r:id="rId9"/>
    <p:sldLayoutId id="2147483661" r:id="rId10"/>
    <p:sldLayoutId id="2147483654" r:id="rId11"/>
    <p:sldLayoutId id="2147483655" r:id="rId12"/>
  </p:sldLayoutIdLst>
  <p:hf hdr="0"/>
  <p:txStyles>
    <p:titleStyle>
      <a:lvl1pPr algn="l" defTabSz="975208" rtl="0" eaLnBrk="1" latinLnBrk="0" hangingPunct="1">
        <a:lnSpc>
          <a:spcPct val="90000"/>
        </a:lnSpc>
        <a:spcBef>
          <a:spcPts val="0"/>
        </a:spcBef>
        <a:buNone/>
        <a:defRPr sz="6900" b="1" kern="1200">
          <a:solidFill>
            <a:srgbClr val="DF4C20"/>
          </a:solidFill>
          <a:latin typeface="+mj-lt"/>
          <a:ea typeface="+mj-ea"/>
          <a:cs typeface="+mj-cs"/>
        </a:defRPr>
      </a:lvl1pPr>
    </p:titleStyle>
    <p:bodyStyle>
      <a:lvl1pPr marL="19197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4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1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8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5985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21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425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029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4632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04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8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811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415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019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623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227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0830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5402" y="7015437"/>
            <a:ext cx="9752410" cy="925253"/>
          </a:xfrm>
        </p:spPr>
        <p:txBody>
          <a:bodyPr/>
          <a:lstStyle/>
          <a:p>
            <a:r>
              <a:rPr lang="nb-NO" dirty="0" smtClean="0"/>
              <a:t>RACE BRIEF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AE89-93DD-407C-918F-AE79C58A231A}" type="datetime4">
              <a:rPr lang="nb-NO" smtClean="0"/>
              <a:t>20. juni 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249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5688" dirty="0" err="1" smtClean="0"/>
              <a:t>Tjuv</a:t>
            </a:r>
            <a:r>
              <a:rPr lang="hu-HU" altLang="en-US" sz="5688" dirty="0" err="1"/>
              <a:t>s</a:t>
            </a:r>
            <a:r>
              <a:rPr lang="en-US" altLang="en-US" sz="5688" dirty="0" smtClean="0"/>
              <a:t>tart </a:t>
            </a:r>
            <a:r>
              <a:rPr lang="en-US" altLang="en-US" sz="5688" dirty="0" err="1" smtClean="0"/>
              <a:t>prosedyre</a:t>
            </a:r>
            <a:endParaRPr lang="hu-HU" altLang="en-US" sz="5688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951" indent="-516951">
              <a:buNone/>
            </a:pPr>
            <a:r>
              <a:rPr lang="es-ES" altLang="en-US" sz="3982" b="1" u="sng" dirty="0" err="1" smtClean="0">
                <a:solidFill>
                  <a:srgbClr val="112E68"/>
                </a:solidFill>
              </a:rPr>
              <a:t>Eksempel</a:t>
            </a:r>
            <a:r>
              <a:rPr lang="es-ES" altLang="en-US" sz="3982" b="1" u="sng" dirty="0" smtClean="0">
                <a:solidFill>
                  <a:srgbClr val="112E68"/>
                </a:solidFill>
              </a:rPr>
              <a:t> </a:t>
            </a:r>
            <a:r>
              <a:rPr lang="hu-HU" altLang="en-US" sz="3982" b="1" u="sng" dirty="0">
                <a:solidFill>
                  <a:srgbClr val="112E68"/>
                </a:solidFill>
              </a:rPr>
              <a:t>1</a:t>
            </a:r>
            <a:r>
              <a:rPr lang="es-ES" altLang="en-US" sz="3982" b="1" u="sng" dirty="0">
                <a:solidFill>
                  <a:srgbClr val="112E68"/>
                </a:solidFill>
              </a:rPr>
              <a:t>:</a:t>
            </a:r>
            <a:r>
              <a:rPr lang="es-ES" altLang="en-US" sz="3982" u="sng" dirty="0">
                <a:solidFill>
                  <a:srgbClr val="112E68"/>
                </a:solidFill>
              </a:rPr>
              <a:t> </a:t>
            </a:r>
            <a:endParaRPr lang="hu-HU" altLang="en-US" sz="3982" u="sng" dirty="0">
              <a:solidFill>
                <a:srgbClr val="112E68"/>
              </a:solidFill>
            </a:endParaRPr>
          </a:p>
          <a:p>
            <a:pPr marL="516951" indent="-516951"/>
            <a:r>
              <a:rPr lang="en-US" altLang="en-US" dirty="0" err="1" smtClean="0">
                <a:solidFill>
                  <a:srgbClr val="112E68"/>
                </a:solidFill>
              </a:rPr>
              <a:t>Gjentagende</a:t>
            </a:r>
            <a:r>
              <a:rPr lang="en-US" altLang="en-US" dirty="0" smtClean="0">
                <a:solidFill>
                  <a:srgbClr val="112E68"/>
                </a:solidFill>
              </a:rPr>
              <a:t> signal horn</a:t>
            </a:r>
            <a:endParaRPr lang="hu-HU" altLang="en-US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dirty="0" err="1" smtClean="0">
                <a:solidFill>
                  <a:srgbClr val="112E68"/>
                </a:solidFill>
              </a:rPr>
              <a:t>Kajakker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foran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utøverne</a:t>
            </a:r>
            <a:endParaRPr lang="hu-HU" altLang="en-US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dirty="0" err="1" smtClean="0">
                <a:solidFill>
                  <a:srgbClr val="112E68"/>
                </a:solidFill>
              </a:rPr>
              <a:t>Alle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tilbake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til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startlinjen</a:t>
            </a:r>
            <a:endParaRPr lang="hu-HU" altLang="en-US" dirty="0">
              <a:solidFill>
                <a:srgbClr val="112E68"/>
              </a:solidFill>
            </a:endParaRPr>
          </a:p>
          <a:p>
            <a:pPr marL="516951" indent="-516951">
              <a:buNone/>
            </a:pPr>
            <a:r>
              <a:rPr lang="es-ES" altLang="en-US" sz="3982" b="1" u="sng" dirty="0" err="1" smtClean="0">
                <a:solidFill>
                  <a:srgbClr val="112E68"/>
                </a:solidFill>
              </a:rPr>
              <a:t>Eksempel</a:t>
            </a:r>
            <a:r>
              <a:rPr lang="es-ES" altLang="en-US" sz="3982" b="1" u="sng" dirty="0" smtClean="0">
                <a:solidFill>
                  <a:srgbClr val="112E68"/>
                </a:solidFill>
              </a:rPr>
              <a:t> </a:t>
            </a:r>
            <a:r>
              <a:rPr lang="hu-HU" altLang="en-US" sz="3982" b="1" u="sng" dirty="0">
                <a:solidFill>
                  <a:srgbClr val="112E68"/>
                </a:solidFill>
              </a:rPr>
              <a:t>2</a:t>
            </a:r>
            <a:r>
              <a:rPr lang="es-ES" altLang="en-US" sz="3982" b="1" u="sng" dirty="0">
                <a:solidFill>
                  <a:srgbClr val="112E68"/>
                </a:solidFill>
              </a:rPr>
              <a:t>:</a:t>
            </a:r>
            <a:endParaRPr lang="hu-HU" altLang="en-US" sz="3982" b="1" u="sng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dirty="0" err="1" smtClean="0">
                <a:solidFill>
                  <a:srgbClr val="112E68"/>
                </a:solidFill>
              </a:rPr>
              <a:t>Hvis</a:t>
            </a:r>
            <a:r>
              <a:rPr lang="hu-HU" altLang="en-US" dirty="0" smtClean="0">
                <a:solidFill>
                  <a:srgbClr val="112E68"/>
                </a:solidFill>
              </a:rPr>
              <a:t> en </a:t>
            </a:r>
            <a:r>
              <a:rPr lang="hu-HU" altLang="en-US" dirty="0" err="1" smtClean="0">
                <a:solidFill>
                  <a:srgbClr val="112E68"/>
                </a:solidFill>
              </a:rPr>
              <a:t>utøver</a:t>
            </a:r>
            <a:r>
              <a:rPr lang="hu-HU" altLang="en-US" dirty="0" smtClean="0">
                <a:solidFill>
                  <a:srgbClr val="112E68"/>
                </a:solidFill>
              </a:rPr>
              <a:t> starter </a:t>
            </a:r>
            <a:r>
              <a:rPr lang="hu-HU" altLang="en-US" dirty="0" err="1" smtClean="0">
                <a:solidFill>
                  <a:srgbClr val="112E68"/>
                </a:solidFill>
              </a:rPr>
              <a:t>før</a:t>
            </a:r>
            <a:r>
              <a:rPr lang="hu-HU" altLang="en-US" dirty="0" smtClean="0">
                <a:solidFill>
                  <a:srgbClr val="112E68"/>
                </a:solidFill>
              </a:rPr>
              <a:t> de </a:t>
            </a:r>
            <a:r>
              <a:rPr lang="hu-HU" altLang="en-US" dirty="0" err="1" smtClean="0">
                <a:solidFill>
                  <a:srgbClr val="112E68"/>
                </a:solidFill>
              </a:rPr>
              <a:t>andre</a:t>
            </a:r>
            <a:r>
              <a:rPr lang="hu-HU" altLang="en-US" dirty="0" smtClean="0">
                <a:solidFill>
                  <a:srgbClr val="112E68"/>
                </a:solidFill>
              </a:rPr>
              <a:t> , </a:t>
            </a:r>
            <a:r>
              <a:rPr lang="hu-HU" altLang="en-US" dirty="0" err="1" smtClean="0">
                <a:solidFill>
                  <a:srgbClr val="112E68"/>
                </a:solidFill>
              </a:rPr>
              <a:t>mens</a:t>
            </a:r>
            <a:r>
              <a:rPr lang="hu-HU" altLang="en-US" dirty="0" smtClean="0">
                <a:solidFill>
                  <a:srgbClr val="112E68"/>
                </a:solidFill>
              </a:rPr>
              <a:t> de </a:t>
            </a:r>
            <a:r>
              <a:rPr lang="hu-HU" altLang="en-US" dirty="0" err="1" smtClean="0">
                <a:solidFill>
                  <a:srgbClr val="112E68"/>
                </a:solidFill>
              </a:rPr>
              <a:t>andre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blir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stående</a:t>
            </a:r>
            <a:r>
              <a:rPr lang="hu-HU" altLang="en-US" dirty="0" smtClean="0">
                <a:solidFill>
                  <a:srgbClr val="112E68"/>
                </a:solidFill>
              </a:rPr>
              <a:t>. </a:t>
            </a:r>
            <a:r>
              <a:rPr lang="hu-HU" altLang="en-US" dirty="0" err="1" smtClean="0">
                <a:solidFill>
                  <a:srgbClr val="112E68"/>
                </a:solidFill>
              </a:rPr>
              <a:t>Utøveren</a:t>
            </a:r>
            <a:r>
              <a:rPr lang="hu-HU" altLang="en-US" dirty="0" smtClean="0">
                <a:solidFill>
                  <a:srgbClr val="112E68"/>
                </a:solidFill>
              </a:rPr>
              <a:t> som </a:t>
            </a:r>
            <a:r>
              <a:rPr lang="hu-HU" altLang="en-US" dirty="0" err="1" smtClean="0">
                <a:solidFill>
                  <a:srgbClr val="112E68"/>
                </a:solidFill>
              </a:rPr>
              <a:t>tjuvstarter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vil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få</a:t>
            </a:r>
            <a:r>
              <a:rPr lang="hu-HU" altLang="en-US" dirty="0" smtClean="0">
                <a:solidFill>
                  <a:srgbClr val="112E68"/>
                </a:solidFill>
              </a:rPr>
              <a:t> en 10 </a:t>
            </a:r>
            <a:r>
              <a:rPr lang="hu-HU" altLang="en-US" dirty="0" err="1" smtClean="0">
                <a:solidFill>
                  <a:srgbClr val="112E68"/>
                </a:solidFill>
              </a:rPr>
              <a:t>sekunders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tidsstraff</a:t>
            </a:r>
            <a:r>
              <a:rPr lang="hu-HU" altLang="en-US" dirty="0" smtClean="0">
                <a:solidFill>
                  <a:srgbClr val="112E6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28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688" dirty="0" err="1" smtClean="0"/>
              <a:t>Trase</a:t>
            </a:r>
            <a:r>
              <a:rPr lang="en-US" altLang="en-US" sz="5688" dirty="0" smtClean="0"/>
              <a:t>´</a:t>
            </a:r>
            <a:endParaRPr lang="hu-HU" altLang="en-US" sz="5688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hu-HU" altLang="en-US" sz="3982" b="1" u="sng" dirty="0" err="1" smtClean="0">
                <a:solidFill>
                  <a:srgbClr val="112E68"/>
                </a:solidFill>
              </a:rPr>
              <a:t>Svøm</a:t>
            </a:r>
            <a:endParaRPr lang="hu-HU" altLang="en-US" sz="3982" b="1" u="sng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altLang="en-US" sz="3982" dirty="0" smtClean="0">
                <a:solidFill>
                  <a:srgbClr val="112E68"/>
                </a:solidFill>
              </a:rPr>
              <a:t>Kort beskrivelse</a:t>
            </a:r>
            <a:endParaRPr lang="hu-HU" altLang="en-US" sz="3982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u-HU" altLang="en-US" sz="3982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altLang="en-US" sz="3982" b="1" u="sng" dirty="0" err="1" smtClean="0">
                <a:solidFill>
                  <a:srgbClr val="112E68"/>
                </a:solidFill>
              </a:rPr>
              <a:t>Sykkel</a:t>
            </a:r>
            <a:endParaRPr lang="hu-HU" altLang="en-US" sz="3982" b="1" u="sng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altLang="en-US" sz="3982" dirty="0" smtClean="0">
                <a:solidFill>
                  <a:srgbClr val="112E68"/>
                </a:solidFill>
              </a:rPr>
              <a:t>Kort beskrivelse</a:t>
            </a:r>
            <a:endParaRPr lang="en-US" altLang="en-US" sz="3982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u-HU" altLang="en-US" sz="3982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altLang="en-US" sz="3982" b="1" u="sng" dirty="0" err="1" smtClean="0">
                <a:solidFill>
                  <a:srgbClr val="112E68"/>
                </a:solidFill>
              </a:rPr>
              <a:t>Løp</a:t>
            </a:r>
            <a:endParaRPr lang="hu-HU" altLang="en-US" sz="3982" b="1" u="sng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3982" dirty="0" err="1" smtClean="0">
                <a:solidFill>
                  <a:srgbClr val="112E68"/>
                </a:solidFill>
              </a:rPr>
              <a:t>Kort</a:t>
            </a:r>
            <a:r>
              <a:rPr lang="en-GB" altLang="en-US" sz="3982" dirty="0" smtClean="0">
                <a:solidFill>
                  <a:srgbClr val="112E68"/>
                </a:solidFill>
              </a:rPr>
              <a:t> </a:t>
            </a:r>
            <a:r>
              <a:rPr lang="en-GB" altLang="en-US" sz="3982" dirty="0" err="1" smtClean="0">
                <a:solidFill>
                  <a:srgbClr val="112E68"/>
                </a:solidFill>
              </a:rPr>
              <a:t>beskrivelse</a:t>
            </a:r>
            <a:endParaRPr lang="en-US" altLang="en-US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942" y="593060"/>
            <a:ext cx="10871746" cy="1911292"/>
          </a:xfrm>
        </p:spPr>
        <p:txBody>
          <a:bodyPr/>
          <a:lstStyle/>
          <a:p>
            <a:pPr eaLnBrk="1" hangingPunct="1"/>
            <a:r>
              <a:rPr lang="en-US" altLang="en-US" sz="5688" dirty="0" err="1" smtClean="0"/>
              <a:t>Trase</a:t>
            </a:r>
            <a:r>
              <a:rPr lang="en-US" altLang="en-US" sz="5688" dirty="0" smtClean="0"/>
              <a:t>´</a:t>
            </a:r>
            <a:endParaRPr lang="hu-HU" altLang="en-US" sz="5688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829300" y="5029200"/>
            <a:ext cx="955711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KART</a:t>
            </a:r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7162800" y="8591550"/>
            <a:ext cx="503535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NB! Bruk litt tid på kart, slik at de er </a:t>
            </a:r>
          </a:p>
          <a:p>
            <a:r>
              <a:rPr lang="nb-NO" dirty="0"/>
              <a:t>o</a:t>
            </a:r>
            <a:r>
              <a:rPr lang="nb-NO" dirty="0" smtClean="0"/>
              <a:t>versiktlige og tydelige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8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670" y="497810"/>
            <a:ext cx="10871746" cy="1911292"/>
          </a:xfrm>
        </p:spPr>
        <p:txBody>
          <a:bodyPr/>
          <a:lstStyle/>
          <a:p>
            <a:pPr eaLnBrk="1" hangingPunct="1"/>
            <a:r>
              <a:rPr lang="hu-HU" altLang="en-US" sz="5688" dirty="0" err="1" smtClean="0"/>
              <a:t>Svømme</a:t>
            </a:r>
            <a:r>
              <a:rPr lang="hu-HU" altLang="en-US" sz="5688" dirty="0" smtClean="0"/>
              <a:t> </a:t>
            </a:r>
            <a:r>
              <a:rPr lang="hu-HU" altLang="en-US" sz="5688" dirty="0" err="1" smtClean="0"/>
              <a:t>trase</a:t>
            </a:r>
            <a:r>
              <a:rPr lang="hu-HU" altLang="en-US" sz="5688" dirty="0" smtClean="0"/>
              <a:t>´</a:t>
            </a:r>
            <a:endParaRPr lang="hu-HU" altLang="en-US" sz="5688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3638" y="2912060"/>
            <a:ext cx="10679809" cy="6839953"/>
          </a:xfrm>
        </p:spPr>
        <p:txBody>
          <a:bodyPr>
            <a:normAutofit fontScale="92500"/>
          </a:bodyPr>
          <a:lstStyle/>
          <a:p>
            <a:pPr marL="516951" indent="-516951">
              <a:spcAft>
                <a:spcPts val="853"/>
              </a:spcAft>
              <a:buClr>
                <a:srgbClr val="C00000"/>
              </a:buClr>
              <a:defRPr/>
            </a:pPr>
            <a:r>
              <a:rPr lang="en-US" altLang="en-US" sz="2844" dirty="0" smtClean="0">
                <a:solidFill>
                  <a:srgbClr val="002060"/>
                </a:solidFill>
              </a:rPr>
              <a:t>I DAG:</a:t>
            </a:r>
            <a:endParaRPr lang="en-US" altLang="en-US" sz="2844" dirty="0">
              <a:solidFill>
                <a:srgbClr val="002060"/>
              </a:solidFill>
            </a:endParaRPr>
          </a:p>
          <a:p>
            <a:pPr marL="0" indent="0">
              <a:spcAft>
                <a:spcPts val="853"/>
              </a:spcAft>
              <a:buClr>
                <a:srgbClr val="C00000"/>
              </a:buClr>
              <a:buNone/>
              <a:defRPr/>
            </a:pPr>
            <a:r>
              <a:rPr lang="en-AU" altLang="en-US" sz="2844" dirty="0">
                <a:solidFill>
                  <a:srgbClr val="002060"/>
                </a:solidFill>
              </a:rPr>
              <a:t>                                    		</a:t>
            </a:r>
            <a:r>
              <a:rPr lang="en-AU" altLang="en-US" sz="2844" dirty="0" smtClean="0">
                <a:solidFill>
                  <a:srgbClr val="002060"/>
                </a:solidFill>
              </a:rPr>
              <a:t>@</a:t>
            </a:r>
            <a:r>
              <a:rPr lang="en-AU" altLang="en-US" sz="2844" dirty="0" err="1" smtClean="0">
                <a:solidFill>
                  <a:srgbClr val="002060"/>
                </a:solidFill>
              </a:rPr>
              <a:t>hh:mm</a:t>
            </a:r>
            <a:r>
              <a:rPr lang="en-AU" altLang="en-US" sz="2844" dirty="0">
                <a:solidFill>
                  <a:srgbClr val="002060"/>
                </a:solidFill>
              </a:rPr>
              <a:t>		</a:t>
            </a:r>
            <a:r>
              <a:rPr lang="en-AU" altLang="en-US" sz="2844" dirty="0" smtClean="0">
                <a:solidFill>
                  <a:srgbClr val="002060"/>
                </a:solidFill>
              </a:rPr>
              <a:t>@</a:t>
            </a:r>
            <a:r>
              <a:rPr lang="en-AU" altLang="en-US" sz="2844" dirty="0" err="1" smtClean="0">
                <a:solidFill>
                  <a:srgbClr val="002060"/>
                </a:solidFill>
              </a:rPr>
              <a:t>hh:mm</a:t>
            </a:r>
            <a:endParaRPr lang="en-US" altLang="en-US" sz="2844" dirty="0">
              <a:solidFill>
                <a:srgbClr val="002060"/>
              </a:solidFill>
            </a:endParaRPr>
          </a:p>
          <a:p>
            <a:pPr marL="1167089" lvl="1" indent="-516951">
              <a:spcAft>
                <a:spcPts val="853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844" dirty="0" smtClean="0">
                <a:solidFill>
                  <a:srgbClr val="002060"/>
                </a:solidFill>
              </a:rPr>
              <a:t>Vann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temperatur</a:t>
            </a:r>
            <a:r>
              <a:rPr lang="en-US" altLang="en-US" sz="2844" dirty="0" smtClean="0">
                <a:solidFill>
                  <a:srgbClr val="002060"/>
                </a:solidFill>
              </a:rPr>
              <a:t>:</a:t>
            </a:r>
            <a:r>
              <a:rPr lang="en-US" altLang="en-US" sz="2844" dirty="0">
                <a:solidFill>
                  <a:srgbClr val="002060"/>
                </a:solidFill>
              </a:rPr>
              <a:t>	13.1</a:t>
            </a:r>
            <a:r>
              <a:rPr lang="en-US" altLang="en-US" sz="2844" b="1" dirty="0">
                <a:solidFill>
                  <a:srgbClr val="002060"/>
                </a:solidFill>
              </a:rPr>
              <a:t> </a:t>
            </a:r>
            <a:r>
              <a:rPr lang="es-ES" altLang="en-US" sz="2844" dirty="0">
                <a:solidFill>
                  <a:srgbClr val="002060"/>
                </a:solidFill>
                <a:sym typeface="Arial" panose="020B0604020202020204" pitchFamily="34" charset="0"/>
              </a:rPr>
              <a:t>º</a:t>
            </a:r>
            <a:r>
              <a:rPr lang="en-US" altLang="en-US" sz="2844" dirty="0">
                <a:solidFill>
                  <a:srgbClr val="002060"/>
                </a:solidFill>
              </a:rPr>
              <a:t>C		17.8</a:t>
            </a:r>
            <a:r>
              <a:rPr lang="es-ES" altLang="en-US" sz="2844" dirty="0">
                <a:solidFill>
                  <a:srgbClr val="002060"/>
                </a:solidFill>
                <a:sym typeface="Arial" panose="020B0604020202020204" pitchFamily="34" charset="0"/>
              </a:rPr>
              <a:t> º</a:t>
            </a:r>
            <a:r>
              <a:rPr lang="en-US" altLang="en-US" sz="2844" dirty="0">
                <a:solidFill>
                  <a:srgbClr val="002060"/>
                </a:solidFill>
              </a:rPr>
              <a:t>C</a:t>
            </a:r>
          </a:p>
          <a:p>
            <a:pPr marL="1167089" lvl="1" indent="-516951">
              <a:spcAft>
                <a:spcPts val="256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844" dirty="0" err="1" smtClean="0">
                <a:solidFill>
                  <a:srgbClr val="002060"/>
                </a:solidFill>
              </a:rPr>
              <a:t>Luft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temperatur</a:t>
            </a:r>
            <a:r>
              <a:rPr lang="en-US" altLang="en-US" sz="2844" dirty="0" smtClean="0">
                <a:solidFill>
                  <a:srgbClr val="002060"/>
                </a:solidFill>
              </a:rPr>
              <a:t>:</a:t>
            </a:r>
            <a:r>
              <a:rPr lang="en-AU" altLang="en-US" sz="2844" dirty="0" smtClean="0">
                <a:solidFill>
                  <a:srgbClr val="002060"/>
                </a:solidFill>
              </a:rPr>
              <a:t> </a:t>
            </a:r>
            <a:r>
              <a:rPr lang="en-AU" altLang="en-US" sz="2844" dirty="0">
                <a:solidFill>
                  <a:srgbClr val="002060"/>
                </a:solidFill>
              </a:rPr>
              <a:t>	</a:t>
            </a:r>
            <a:r>
              <a:rPr lang="en-AU" altLang="en-US" sz="2844" dirty="0" smtClean="0">
                <a:solidFill>
                  <a:srgbClr val="002060"/>
                </a:solidFill>
              </a:rPr>
              <a:t>12.0 </a:t>
            </a:r>
            <a:r>
              <a:rPr lang="es-ES" altLang="en-US" sz="2844" dirty="0">
                <a:solidFill>
                  <a:srgbClr val="002060"/>
                </a:solidFill>
                <a:sym typeface="Arial" panose="020B0604020202020204" pitchFamily="34" charset="0"/>
              </a:rPr>
              <a:t>º</a:t>
            </a:r>
            <a:r>
              <a:rPr lang="en-AU" altLang="en-US" sz="2844" dirty="0">
                <a:solidFill>
                  <a:srgbClr val="002060"/>
                </a:solidFill>
              </a:rPr>
              <a:t>C		17.0</a:t>
            </a:r>
            <a:r>
              <a:rPr lang="es-ES" altLang="en-US" sz="2844" dirty="0">
                <a:solidFill>
                  <a:srgbClr val="002060"/>
                </a:solidFill>
                <a:sym typeface="Arial" panose="020B0604020202020204" pitchFamily="34" charset="0"/>
              </a:rPr>
              <a:t> º</a:t>
            </a:r>
            <a:r>
              <a:rPr lang="en-US" altLang="en-US" sz="2844" dirty="0" smtClean="0">
                <a:solidFill>
                  <a:srgbClr val="002060"/>
                </a:solidFill>
              </a:rPr>
              <a:t>C</a:t>
            </a:r>
          </a:p>
          <a:p>
            <a:pPr marL="1167089" lvl="1" indent="-516951">
              <a:spcAft>
                <a:spcPts val="256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844" dirty="0" err="1" smtClean="0">
                <a:solidFill>
                  <a:srgbClr val="002060"/>
                </a:solidFill>
              </a:rPr>
              <a:t>Vannkvalitet</a:t>
            </a:r>
            <a:r>
              <a:rPr lang="en-US" altLang="en-US" sz="2844" dirty="0" smtClean="0">
                <a:solidFill>
                  <a:srgbClr val="002060"/>
                </a:solidFill>
              </a:rPr>
              <a:t>:		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målt</a:t>
            </a:r>
            <a:r>
              <a:rPr lang="en-US" altLang="en-US" sz="2844" dirty="0" smtClean="0">
                <a:solidFill>
                  <a:srgbClr val="002060"/>
                </a:solidFill>
              </a:rPr>
              <a:t>? (Si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noe</a:t>
            </a:r>
            <a:r>
              <a:rPr lang="en-US" altLang="en-US" sz="2844" dirty="0" smtClean="0">
                <a:solidFill>
                  <a:srgbClr val="002060"/>
                </a:solidFill>
              </a:rPr>
              <a:t> om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det</a:t>
            </a:r>
            <a:r>
              <a:rPr lang="en-US" altLang="en-US" sz="2844" dirty="0" smtClean="0">
                <a:solidFill>
                  <a:srgbClr val="002060"/>
                </a:solidFill>
              </a:rPr>
              <a:t>)</a:t>
            </a:r>
            <a:endParaRPr lang="en-US" altLang="en-US" sz="2844" dirty="0">
              <a:solidFill>
                <a:srgbClr val="002060"/>
              </a:solidFill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 smtClean="0">
                <a:solidFill>
                  <a:srgbClr val="002060"/>
                </a:solidFill>
              </a:rPr>
              <a:t>Beskrivelse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av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eventuelle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runder</a:t>
            </a:r>
            <a:endParaRPr lang="hu-HU" altLang="en-US" sz="2844" dirty="0">
              <a:solidFill>
                <a:srgbClr val="002060"/>
              </a:solidFill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 smtClean="0">
                <a:solidFill>
                  <a:srgbClr val="002060"/>
                </a:solidFill>
              </a:rPr>
              <a:t>Distanse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til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første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bøye</a:t>
            </a:r>
            <a:r>
              <a:rPr lang="en-US" altLang="en-US" sz="2844" dirty="0" smtClean="0">
                <a:solidFill>
                  <a:srgbClr val="002060"/>
                </a:solidFill>
              </a:rPr>
              <a:t> XXX meter</a:t>
            </a:r>
            <a:endParaRPr lang="en-US" altLang="en-US" sz="2844" dirty="0">
              <a:solidFill>
                <a:srgbClr val="002060"/>
              </a:solidFill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 smtClean="0">
                <a:solidFill>
                  <a:srgbClr val="002060"/>
                </a:solidFill>
              </a:rPr>
              <a:t>Beskrivelse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av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passering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bøyer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på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venstre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eller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høyre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skulder</a:t>
            </a:r>
            <a:endParaRPr lang="en-US" altLang="en-US" sz="2844" dirty="0">
              <a:solidFill>
                <a:srgbClr val="002060"/>
              </a:solidFill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 smtClean="0">
                <a:solidFill>
                  <a:srgbClr val="112E68"/>
                </a:solidFill>
              </a:rPr>
              <a:t>Løft</a:t>
            </a:r>
            <a:r>
              <a:rPr lang="en-US" altLang="en-US" sz="2844" dirty="0" smtClean="0">
                <a:solidFill>
                  <a:srgbClr val="112E68"/>
                </a:solidFill>
              </a:rPr>
              <a:t> arm </a:t>
            </a:r>
            <a:r>
              <a:rPr lang="en-US" altLang="en-US" sz="2844" dirty="0" err="1" smtClean="0">
                <a:solidFill>
                  <a:srgbClr val="112E68"/>
                </a:solidFill>
              </a:rPr>
              <a:t>ved</a:t>
            </a:r>
            <a:r>
              <a:rPr lang="en-US" altLang="en-US" sz="2844" dirty="0" smtClean="0">
                <a:solidFill>
                  <a:srgbClr val="112E68"/>
                </a:solidFill>
              </a:rPr>
              <a:t> </a:t>
            </a:r>
            <a:r>
              <a:rPr lang="en-US" altLang="en-US" sz="2844" dirty="0" err="1" smtClean="0">
                <a:solidFill>
                  <a:srgbClr val="112E68"/>
                </a:solidFill>
              </a:rPr>
              <a:t>behov</a:t>
            </a:r>
            <a:r>
              <a:rPr lang="en-US" altLang="en-US" sz="2844" dirty="0" smtClean="0">
                <a:solidFill>
                  <a:srgbClr val="112E68"/>
                </a:solidFill>
              </a:rPr>
              <a:t> for </a:t>
            </a:r>
            <a:r>
              <a:rPr lang="en-US" altLang="en-US" sz="2844" dirty="0" err="1" smtClean="0">
                <a:solidFill>
                  <a:srgbClr val="112E68"/>
                </a:solidFill>
              </a:rPr>
              <a:t>assistanse</a:t>
            </a:r>
            <a:endParaRPr lang="en-US" altLang="en-US" sz="2844" dirty="0">
              <a:solidFill>
                <a:srgbClr val="002060"/>
              </a:solidFill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 smtClean="0">
                <a:solidFill>
                  <a:srgbClr val="002060"/>
                </a:solidFill>
              </a:rPr>
              <a:t>Svømme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adferd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vil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bli</a:t>
            </a:r>
            <a:r>
              <a:rPr lang="en-US" altLang="en-US" sz="2844" dirty="0" smtClean="0">
                <a:solidFill>
                  <a:srgbClr val="002060"/>
                </a:solidFill>
              </a:rPr>
              <a:t> </a:t>
            </a:r>
            <a:r>
              <a:rPr lang="en-US" altLang="en-US" sz="2844" dirty="0" err="1" smtClean="0">
                <a:solidFill>
                  <a:srgbClr val="002060"/>
                </a:solidFill>
              </a:rPr>
              <a:t>observert</a:t>
            </a:r>
            <a:endParaRPr lang="en-US" altLang="en-US" sz="2844" dirty="0">
              <a:solidFill>
                <a:srgbClr val="002060"/>
              </a:solidFill>
            </a:endParaRPr>
          </a:p>
          <a:p>
            <a:pPr marL="516951" indent="-516951">
              <a:defRPr/>
            </a:pPr>
            <a:endParaRPr lang="hu-HU" altLang="en-US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x-none" dirty="0" err="1" smtClean="0"/>
              <a:t>Værmelding</a:t>
            </a:r>
            <a:r>
              <a:rPr lang="en-AU" altLang="x-none" dirty="0" smtClean="0"/>
              <a:t/>
            </a:r>
            <a:br>
              <a:rPr lang="en-AU" altLang="x-none" dirty="0" smtClean="0"/>
            </a:br>
            <a:r>
              <a:rPr lang="en-AU" altLang="x-none" dirty="0" smtClean="0"/>
              <a:t>(</a:t>
            </a:r>
            <a:r>
              <a:rPr lang="en-AU" altLang="x-none" dirty="0" err="1" smtClean="0"/>
              <a:t>eksempel</a:t>
            </a:r>
            <a:r>
              <a:rPr lang="en-AU" altLang="x-none" dirty="0" smtClean="0"/>
              <a:t>)</a:t>
            </a:r>
            <a:endParaRPr lang="en-US" altLang="x-none" dirty="0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056" y="3135543"/>
            <a:ext cx="12530884" cy="4650265"/>
          </a:xfrm>
          <a:solidFill>
            <a:srgbClr val="112E68"/>
          </a:solidFill>
          <a:ln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10187958" y="5081431"/>
            <a:ext cx="0" cy="1535039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10801973" y="4670583"/>
            <a:ext cx="0" cy="1945888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9874178" y="3982072"/>
            <a:ext cx="620683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altLang="x-none" sz="3057" b="1"/>
              <a:t>15</a:t>
            </a:r>
            <a:endParaRPr lang="en-US" altLang="x-none" sz="3057" b="1"/>
          </a:p>
        </p:txBody>
      </p:sp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10488194" y="3555423"/>
            <a:ext cx="620683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altLang="x-none" sz="3057" b="1"/>
              <a:t>18</a:t>
            </a:r>
            <a:endParaRPr lang="en-US" altLang="x-none" sz="3057" b="1"/>
          </a:p>
        </p:txBody>
      </p:sp>
    </p:spTree>
    <p:extLst>
      <p:ext uri="{BB962C8B-B14F-4D97-AF65-F5344CB8AC3E}">
        <p14:creationId xmlns:p14="http://schemas.microsoft.com/office/powerpoint/2010/main" val="20184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1286550" y="1341766"/>
            <a:ext cx="11314140" cy="10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u-HU" altLang="en-US" sz="5688" b="1" dirty="0">
              <a:solidFill>
                <a:srgbClr val="112E68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5733" y="1107410"/>
            <a:ext cx="10871746" cy="19112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7520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900" b="1" kern="1200">
                <a:solidFill>
                  <a:srgbClr val="DF4C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altLang="x-none" dirty="0" err="1" smtClean="0"/>
              <a:t>Svømme</a:t>
            </a:r>
            <a:r>
              <a:rPr lang="en-AU" altLang="x-none" dirty="0" smtClean="0"/>
              <a:t> </a:t>
            </a:r>
            <a:r>
              <a:rPr lang="en-AU" altLang="x-none" dirty="0" err="1" smtClean="0"/>
              <a:t>trase</a:t>
            </a:r>
            <a:r>
              <a:rPr lang="en-AU" altLang="x-none" dirty="0" smtClean="0"/>
              <a:t>´</a:t>
            </a:r>
            <a:endParaRPr lang="en-US" altLang="x-none" dirty="0"/>
          </a:p>
        </p:txBody>
      </p:sp>
      <p:sp>
        <p:nvSpPr>
          <p:cNvPr id="2" name="TekstSylinder 1"/>
          <p:cNvSpPr txBox="1"/>
          <p:nvPr/>
        </p:nvSpPr>
        <p:spPr>
          <a:xfrm>
            <a:off x="4933950" y="4743450"/>
            <a:ext cx="955711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KART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162800" y="8591550"/>
            <a:ext cx="503535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NB! Bruk litt tid på kart, slik at de er </a:t>
            </a:r>
          </a:p>
          <a:p>
            <a:r>
              <a:rPr lang="nb-NO" dirty="0"/>
              <a:t>o</a:t>
            </a:r>
            <a:r>
              <a:rPr lang="nb-NO" dirty="0" smtClean="0"/>
              <a:t>versiktlige og tydelige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26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688" dirty="0" err="1" smtClean="0"/>
              <a:t>Skiftesone</a:t>
            </a:r>
            <a:endParaRPr lang="hu-HU" altLang="en-US" sz="5688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dirty="0" err="1" smtClean="0">
                <a:solidFill>
                  <a:srgbClr val="002060"/>
                </a:solidFill>
              </a:rPr>
              <a:t>Kort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beskrivelse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av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stativ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til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sykkel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og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organisering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dirty="0" smtClean="0">
                <a:solidFill>
                  <a:srgbClr val="002060"/>
                </a:solidFill>
                <a:ea typeface="+mn-ea"/>
              </a:rPr>
              <a:t>Alt </a:t>
            </a:r>
            <a:r>
              <a:rPr lang="en-AU" altLang="en-US" dirty="0" err="1" smtClean="0">
                <a:solidFill>
                  <a:srgbClr val="002060"/>
                </a:solidFill>
                <a:ea typeface="+mn-ea"/>
              </a:rPr>
              <a:t>utstyr</a:t>
            </a:r>
            <a:r>
              <a:rPr lang="en-AU" altLang="en-US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  <a:ea typeface="+mn-ea"/>
              </a:rPr>
              <a:t>brukt</a:t>
            </a:r>
            <a:r>
              <a:rPr lang="en-AU" altLang="en-US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mr-IN" altLang="en-US" dirty="0" smtClean="0">
                <a:solidFill>
                  <a:srgbClr val="002060"/>
                </a:solidFill>
                <a:ea typeface="+mn-ea"/>
              </a:rPr>
              <a:t>–</a:t>
            </a:r>
            <a:r>
              <a:rPr lang="en-AU" altLang="en-US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  <a:ea typeface="+mn-ea"/>
              </a:rPr>
              <a:t>våtdrakt</a:t>
            </a:r>
            <a:r>
              <a:rPr lang="en-AU" altLang="en-US" dirty="0" smtClean="0">
                <a:solidFill>
                  <a:srgbClr val="002060"/>
                </a:solidFill>
                <a:ea typeface="+mn-ea"/>
              </a:rPr>
              <a:t>, </a:t>
            </a:r>
            <a:r>
              <a:rPr lang="en-AU" altLang="en-US" dirty="0" err="1" smtClean="0">
                <a:solidFill>
                  <a:srgbClr val="002060"/>
                </a:solidFill>
              </a:rPr>
              <a:t>svømmebriller</a:t>
            </a:r>
            <a:r>
              <a:rPr lang="en-AU" altLang="en-US" dirty="0" smtClean="0">
                <a:solidFill>
                  <a:srgbClr val="002060"/>
                </a:solidFill>
              </a:rPr>
              <a:t>, </a:t>
            </a:r>
            <a:r>
              <a:rPr lang="en-AU" altLang="en-US" dirty="0" err="1" smtClean="0">
                <a:solidFill>
                  <a:srgbClr val="002060"/>
                </a:solidFill>
              </a:rPr>
              <a:t>svømmehette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legges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på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utøverens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anviste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plass</a:t>
            </a:r>
            <a:r>
              <a:rPr lang="en-AU" altLang="en-US" dirty="0" smtClean="0">
                <a:solidFill>
                  <a:srgbClr val="002060"/>
                </a:solidFill>
                <a:ea typeface="+mn-ea"/>
              </a:rPr>
              <a:t>. </a:t>
            </a:r>
            <a:r>
              <a:rPr lang="en-AU" altLang="en-US" i="1" dirty="0" err="1">
                <a:solidFill>
                  <a:srgbClr val="FF0000"/>
                </a:solidFill>
              </a:rPr>
              <a:t>R</a:t>
            </a:r>
            <a:r>
              <a:rPr lang="en-AU" altLang="en-US" i="1" dirty="0" err="1" smtClean="0">
                <a:solidFill>
                  <a:srgbClr val="FF0000"/>
                </a:solidFill>
                <a:ea typeface="+mn-ea"/>
              </a:rPr>
              <a:t>egelbrudd</a:t>
            </a:r>
            <a:r>
              <a:rPr lang="en-AU" altLang="en-US" i="1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hu-HU" altLang="en-US" i="1" dirty="0" smtClean="0">
                <a:solidFill>
                  <a:srgbClr val="FF0000"/>
                </a:solidFill>
                <a:ea typeface="+mn-ea"/>
                <a:sym typeface="Wingdings" panose="05000000000000000000" pitchFamily="2" charset="2"/>
              </a:rPr>
              <a:t></a:t>
            </a:r>
            <a:r>
              <a:rPr lang="en-AU" altLang="en-US" i="1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i="1" dirty="0" err="1" smtClean="0">
                <a:solidFill>
                  <a:srgbClr val="FF0000"/>
                </a:solidFill>
                <a:ea typeface="+mn-ea"/>
              </a:rPr>
              <a:t>tidsstraff</a:t>
            </a:r>
            <a:r>
              <a:rPr lang="en-AU" altLang="en-US" i="1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i="1" dirty="0" err="1" smtClean="0">
                <a:solidFill>
                  <a:srgbClr val="FF0000"/>
                </a:solidFill>
                <a:ea typeface="+mn-ea"/>
              </a:rPr>
              <a:t>eller</a:t>
            </a:r>
            <a:r>
              <a:rPr lang="en-AU" altLang="en-US" i="1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i="1" dirty="0" err="1" smtClean="0">
                <a:solidFill>
                  <a:srgbClr val="FF0000"/>
                </a:solidFill>
                <a:ea typeface="+mn-ea"/>
              </a:rPr>
              <a:t>gå</a:t>
            </a:r>
            <a:r>
              <a:rPr lang="en-AU" altLang="en-US" i="1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i="1" dirty="0" err="1" smtClean="0">
                <a:solidFill>
                  <a:srgbClr val="FF0000"/>
                </a:solidFill>
                <a:ea typeface="+mn-ea"/>
              </a:rPr>
              <a:t>tilbake</a:t>
            </a:r>
            <a:endParaRPr lang="en-AU" altLang="en-US" i="1" dirty="0">
              <a:solidFill>
                <a:srgbClr val="FF0000"/>
              </a:solidFill>
              <a:ea typeface="+mn-ea"/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dirty="0">
                <a:solidFill>
                  <a:srgbClr val="002060"/>
                </a:solidFill>
                <a:ea typeface="+mn-ea"/>
              </a:rPr>
              <a:t>Mount line </a:t>
            </a:r>
            <a:r>
              <a:rPr lang="en-AU" altLang="en-US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en-AU" alt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(</a:t>
            </a:r>
            <a:r>
              <a:rPr lang="en-AU" altLang="en-US" b="1" dirty="0" err="1" smtClean="0">
                <a:solidFill>
                  <a:schemeClr val="bg1">
                    <a:lumMod val="50000"/>
                  </a:schemeClr>
                </a:solidFill>
              </a:rPr>
              <a:t>Hvit</a:t>
            </a:r>
            <a:r>
              <a:rPr lang="en-AU" alt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altLang="en-US" b="1" dirty="0" err="1" smtClean="0">
                <a:solidFill>
                  <a:schemeClr val="bg1">
                    <a:lumMod val="50000"/>
                  </a:schemeClr>
                </a:solidFill>
              </a:rPr>
              <a:t>linje</a:t>
            </a:r>
            <a:r>
              <a:rPr lang="en-AU" altLang="en-US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AU" altLang="en-US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dirty="0">
                <a:solidFill>
                  <a:srgbClr val="002060"/>
                </a:solidFill>
                <a:ea typeface="+mn-ea"/>
              </a:rPr>
              <a:t>Dismount line </a:t>
            </a:r>
            <a:r>
              <a:rPr lang="en-AU" altLang="en-US" b="1" dirty="0" smtClean="0">
                <a:solidFill>
                  <a:srgbClr val="FF0000"/>
                </a:solidFill>
                <a:ea typeface="+mn-ea"/>
              </a:rPr>
              <a:t>(</a:t>
            </a:r>
            <a:r>
              <a:rPr lang="en-AU" altLang="en-US" b="1" dirty="0" err="1" smtClean="0">
                <a:solidFill>
                  <a:srgbClr val="FF0000"/>
                </a:solidFill>
                <a:ea typeface="+mn-ea"/>
              </a:rPr>
              <a:t>Rød</a:t>
            </a:r>
            <a:r>
              <a:rPr lang="en-AU" altLang="en-US" b="1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b="1" dirty="0" err="1" smtClean="0">
                <a:solidFill>
                  <a:srgbClr val="FF0000"/>
                </a:solidFill>
                <a:ea typeface="+mn-ea"/>
              </a:rPr>
              <a:t>Linje</a:t>
            </a:r>
            <a:r>
              <a:rPr lang="en-AU" altLang="en-US" b="1" dirty="0" smtClean="0">
                <a:solidFill>
                  <a:srgbClr val="FF0000"/>
                </a:solidFill>
                <a:ea typeface="+mn-ea"/>
              </a:rPr>
              <a:t>)</a:t>
            </a:r>
            <a:endParaRPr lang="en-AU" altLang="en-US" b="1" dirty="0">
              <a:solidFill>
                <a:srgbClr val="FF0000"/>
              </a:solidFill>
              <a:ea typeface="+mn-ea"/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dirty="0" err="1" smtClean="0">
                <a:solidFill>
                  <a:srgbClr val="002060"/>
                </a:solidFill>
                <a:ea typeface="+mn-ea"/>
              </a:rPr>
              <a:t>Hjelm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smtClean="0">
                <a:solidFill>
                  <a:srgbClr val="002060"/>
                </a:solidFill>
              </a:rPr>
              <a:t>MÅ </a:t>
            </a:r>
            <a:r>
              <a:rPr lang="en-AU" altLang="en-US" dirty="0" err="1" smtClean="0">
                <a:solidFill>
                  <a:srgbClr val="002060"/>
                </a:solidFill>
              </a:rPr>
              <a:t>på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før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utøveren</a:t>
            </a:r>
            <a:r>
              <a:rPr lang="en-AU" altLang="en-US" dirty="0" smtClean="0">
                <a:solidFill>
                  <a:srgbClr val="002060"/>
                </a:solidFill>
              </a:rPr>
              <a:t> tar </a:t>
            </a:r>
            <a:r>
              <a:rPr lang="en-AU" altLang="en-US" dirty="0" err="1" smtClean="0">
                <a:solidFill>
                  <a:srgbClr val="002060"/>
                </a:solidFill>
              </a:rPr>
              <a:t>sykkelen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av</a:t>
            </a:r>
            <a:r>
              <a:rPr lang="en-AU" altLang="en-US" dirty="0" smtClean="0">
                <a:solidFill>
                  <a:srgbClr val="002060"/>
                </a:solidFill>
              </a:rPr>
              <a:t> </a:t>
            </a:r>
            <a:r>
              <a:rPr lang="en-AU" altLang="en-US" dirty="0" err="1" smtClean="0">
                <a:solidFill>
                  <a:srgbClr val="002060"/>
                </a:solidFill>
              </a:rPr>
              <a:t>stativet</a:t>
            </a:r>
            <a:r>
              <a:rPr lang="en-AU" altLang="en-US" dirty="0" smtClean="0">
                <a:solidFill>
                  <a:srgbClr val="002060"/>
                </a:solidFill>
              </a:rPr>
              <a:t>.  </a:t>
            </a:r>
            <a:endParaRPr lang="en-AU" altLang="en-US" dirty="0">
              <a:solidFill>
                <a:srgbClr val="00206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49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933" y="574010"/>
            <a:ext cx="10871746" cy="1911292"/>
          </a:xfrm>
        </p:spPr>
        <p:txBody>
          <a:bodyPr/>
          <a:lstStyle/>
          <a:p>
            <a:pPr eaLnBrk="1" hangingPunct="1"/>
            <a:r>
              <a:rPr lang="en-US" altLang="en-US" sz="5688" dirty="0" err="1" smtClean="0"/>
              <a:t>Skiftesonen</a:t>
            </a:r>
            <a:endParaRPr lang="hu-HU" altLang="en-US" sz="5688" dirty="0">
              <a:solidFill>
                <a:srgbClr val="FF3300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4381500" y="5162550"/>
            <a:ext cx="955711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KART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180785" y="7810500"/>
            <a:ext cx="582242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NB! Bruk litt tid på kart, slik at de er </a:t>
            </a:r>
          </a:p>
          <a:p>
            <a:r>
              <a:rPr lang="nb-NO" dirty="0"/>
              <a:t>o</a:t>
            </a:r>
            <a:r>
              <a:rPr lang="nb-NO" dirty="0" smtClean="0"/>
              <a:t>versiktlige og tydelige</a:t>
            </a:r>
          </a:p>
          <a:p>
            <a:r>
              <a:rPr lang="nb-NO" dirty="0" smtClean="0"/>
              <a:t>Viktig med tydelig forklaring på ”</a:t>
            </a:r>
            <a:r>
              <a:rPr lang="nb-NO" dirty="0" err="1" smtClean="0"/>
              <a:t>flow´en</a:t>
            </a:r>
            <a:r>
              <a:rPr lang="nb-NO" dirty="0" smtClean="0"/>
              <a:t>”</a:t>
            </a:r>
          </a:p>
          <a:p>
            <a:r>
              <a:rPr lang="nb-NO" dirty="0"/>
              <a:t>i</a:t>
            </a:r>
            <a:r>
              <a:rPr lang="nb-NO" dirty="0" smtClean="0"/>
              <a:t> skiftesonen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40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733" y="631160"/>
            <a:ext cx="10871746" cy="1911292"/>
          </a:xfrm>
        </p:spPr>
        <p:txBody>
          <a:bodyPr/>
          <a:lstStyle/>
          <a:p>
            <a:pPr eaLnBrk="1" hangingPunct="1"/>
            <a:r>
              <a:rPr lang="hu-HU" altLang="en-US" sz="5688" dirty="0" err="1" smtClean="0"/>
              <a:t>Sykkel</a:t>
            </a:r>
            <a:r>
              <a:rPr lang="hu-HU" altLang="en-US" sz="5688" dirty="0" smtClean="0"/>
              <a:t> </a:t>
            </a:r>
            <a:r>
              <a:rPr lang="hu-HU" altLang="en-US" sz="5688" dirty="0" err="1"/>
              <a:t>t</a:t>
            </a:r>
            <a:r>
              <a:rPr lang="hu-HU" altLang="en-US" sz="5688" dirty="0" err="1" smtClean="0"/>
              <a:t>rase</a:t>
            </a:r>
            <a:r>
              <a:rPr lang="hu-HU" altLang="en-US" sz="5688" dirty="0" smtClean="0"/>
              <a:t>´</a:t>
            </a:r>
            <a:endParaRPr lang="hu-HU" altLang="en-US" sz="5688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733" y="3316041"/>
            <a:ext cx="10871746" cy="6211797"/>
          </a:xfrm>
        </p:spPr>
        <p:txBody>
          <a:bodyPr/>
          <a:lstStyle/>
          <a:p>
            <a:pPr marL="516951" indent="-516951"/>
            <a:r>
              <a:rPr lang="en-GB" altLang="en-US" dirty="0" err="1" smtClean="0">
                <a:solidFill>
                  <a:srgbClr val="112E68"/>
                </a:solidFill>
              </a:rPr>
              <a:t>Kort</a:t>
            </a:r>
            <a:r>
              <a:rPr lang="en-GB" altLang="en-US" dirty="0" smtClean="0">
                <a:solidFill>
                  <a:srgbClr val="112E68"/>
                </a:solidFill>
              </a:rPr>
              <a:t> </a:t>
            </a:r>
            <a:r>
              <a:rPr lang="en-GB" altLang="en-US" dirty="0" err="1" smtClean="0">
                <a:solidFill>
                  <a:srgbClr val="112E68"/>
                </a:solidFill>
              </a:rPr>
              <a:t>beskrivelse</a:t>
            </a:r>
            <a:r>
              <a:rPr lang="en-GB" altLang="en-US" dirty="0" smtClean="0">
                <a:solidFill>
                  <a:srgbClr val="112E68"/>
                </a:solidFill>
              </a:rPr>
              <a:t> </a:t>
            </a:r>
            <a:r>
              <a:rPr lang="en-GB" altLang="en-US" dirty="0" err="1" smtClean="0">
                <a:solidFill>
                  <a:srgbClr val="112E68"/>
                </a:solidFill>
              </a:rPr>
              <a:t>av</a:t>
            </a:r>
            <a:r>
              <a:rPr lang="en-GB" altLang="en-US" dirty="0" smtClean="0">
                <a:solidFill>
                  <a:srgbClr val="112E68"/>
                </a:solidFill>
              </a:rPr>
              <a:t> </a:t>
            </a:r>
            <a:r>
              <a:rPr lang="en-GB" altLang="en-US" dirty="0" err="1" smtClean="0">
                <a:solidFill>
                  <a:srgbClr val="112E68"/>
                </a:solidFill>
              </a:rPr>
              <a:t>trase</a:t>
            </a:r>
            <a:r>
              <a:rPr lang="en-GB" altLang="en-US" dirty="0" smtClean="0">
                <a:solidFill>
                  <a:srgbClr val="112E68"/>
                </a:solidFill>
              </a:rPr>
              <a:t>´ </a:t>
            </a:r>
            <a:endParaRPr lang="hu-HU" altLang="en-US" dirty="0">
              <a:solidFill>
                <a:srgbClr val="112E68"/>
              </a:solidFill>
            </a:endParaRPr>
          </a:p>
          <a:p>
            <a:pPr marL="516951" indent="-516951"/>
            <a:r>
              <a:rPr lang="en-US" altLang="en-US" dirty="0" err="1" smtClean="0">
                <a:solidFill>
                  <a:srgbClr val="112E68"/>
                </a:solidFill>
              </a:rPr>
              <a:t>Evt</a:t>
            </a:r>
            <a:r>
              <a:rPr lang="en-US" altLang="en-US" dirty="0" smtClean="0">
                <a:solidFill>
                  <a:srgbClr val="112E68"/>
                </a:solidFill>
              </a:rPr>
              <a:t>. </a:t>
            </a:r>
            <a:r>
              <a:rPr lang="en-US" altLang="en-US" dirty="0" err="1" smtClean="0">
                <a:solidFill>
                  <a:srgbClr val="112E68"/>
                </a:solidFill>
              </a:rPr>
              <a:t>Hjul</a:t>
            </a:r>
            <a:r>
              <a:rPr lang="en-US" altLang="en-US" dirty="0" smtClean="0">
                <a:solidFill>
                  <a:srgbClr val="112E68"/>
                </a:solidFill>
              </a:rPr>
              <a:t> </a:t>
            </a:r>
            <a:r>
              <a:rPr lang="en-US" altLang="en-US" dirty="0" err="1" smtClean="0">
                <a:solidFill>
                  <a:srgbClr val="112E68"/>
                </a:solidFill>
              </a:rPr>
              <a:t>stasjon</a:t>
            </a:r>
            <a:endParaRPr lang="en-US" altLang="en-US" dirty="0" smtClean="0">
              <a:solidFill>
                <a:srgbClr val="112E68"/>
              </a:solidFill>
            </a:endParaRPr>
          </a:p>
          <a:p>
            <a:pPr marL="516951" indent="-516951"/>
            <a:r>
              <a:rPr lang="nb-NO" altLang="en-US" dirty="0" smtClean="0">
                <a:solidFill>
                  <a:srgbClr val="112E68"/>
                </a:solidFill>
              </a:rPr>
              <a:t>Evt. rundeanvisning</a:t>
            </a:r>
            <a:endParaRPr lang="en-AU" altLang="en-US" dirty="0">
              <a:solidFill>
                <a:srgbClr val="112E68"/>
              </a:solidFill>
            </a:endParaRPr>
          </a:p>
          <a:p>
            <a:pPr marL="516951" indent="-516951"/>
            <a:r>
              <a:rPr lang="en-AU" altLang="en-US" dirty="0" err="1" smtClean="0">
                <a:solidFill>
                  <a:srgbClr val="112E68"/>
                </a:solidFill>
              </a:rPr>
              <a:t>Drikkestasjoner</a:t>
            </a:r>
            <a:endParaRPr lang="en-AU" altLang="en-US" dirty="0" smtClean="0">
              <a:solidFill>
                <a:srgbClr val="112E68"/>
              </a:solidFill>
            </a:endParaRPr>
          </a:p>
          <a:p>
            <a:pPr marL="516951" indent="-516951"/>
            <a:r>
              <a:rPr lang="en-US" altLang="en-US" dirty="0" smtClean="0">
                <a:solidFill>
                  <a:srgbClr val="112E68"/>
                </a:solidFill>
              </a:rPr>
              <a:t>Tatt </a:t>
            </a:r>
            <a:r>
              <a:rPr lang="en-US" altLang="en-US" dirty="0" err="1" smtClean="0">
                <a:solidFill>
                  <a:srgbClr val="112E68"/>
                </a:solidFill>
              </a:rPr>
              <a:t>igjen</a:t>
            </a:r>
            <a:r>
              <a:rPr lang="en-US" altLang="en-US" dirty="0" smtClean="0">
                <a:solidFill>
                  <a:srgbClr val="112E68"/>
                </a:solidFill>
              </a:rPr>
              <a:t> med </a:t>
            </a:r>
            <a:r>
              <a:rPr lang="en-US" altLang="en-US" dirty="0" err="1" smtClean="0">
                <a:solidFill>
                  <a:srgbClr val="112E68"/>
                </a:solidFill>
              </a:rPr>
              <a:t>en</a:t>
            </a:r>
            <a:r>
              <a:rPr lang="en-US" altLang="en-US" dirty="0" smtClean="0">
                <a:solidFill>
                  <a:srgbClr val="112E68"/>
                </a:solidFill>
              </a:rPr>
              <a:t> </a:t>
            </a:r>
            <a:r>
              <a:rPr lang="en-US" altLang="en-US" dirty="0" err="1" smtClean="0">
                <a:solidFill>
                  <a:srgbClr val="112E68"/>
                </a:solidFill>
              </a:rPr>
              <a:t>runde</a:t>
            </a:r>
            <a:r>
              <a:rPr lang="en-US" altLang="en-US" dirty="0" smtClean="0">
                <a:solidFill>
                  <a:srgbClr val="112E68"/>
                </a:solidFill>
              </a:rPr>
              <a:t>: </a:t>
            </a:r>
            <a:r>
              <a:rPr lang="en-US" altLang="en-US" dirty="0" err="1" smtClean="0">
                <a:solidFill>
                  <a:srgbClr val="112E68"/>
                </a:solidFill>
              </a:rPr>
              <a:t>utøver</a:t>
            </a:r>
            <a:r>
              <a:rPr lang="en-US" altLang="en-US" dirty="0" smtClean="0">
                <a:solidFill>
                  <a:srgbClr val="112E68"/>
                </a:solidFill>
              </a:rPr>
              <a:t> </a:t>
            </a:r>
            <a:r>
              <a:rPr lang="en-US" altLang="en-US" dirty="0" err="1" smtClean="0">
                <a:solidFill>
                  <a:srgbClr val="112E68"/>
                </a:solidFill>
              </a:rPr>
              <a:t>tas</a:t>
            </a:r>
            <a:r>
              <a:rPr lang="en-US" altLang="en-US" dirty="0" smtClean="0">
                <a:solidFill>
                  <a:srgbClr val="112E68"/>
                </a:solidFill>
              </a:rPr>
              <a:t> </a:t>
            </a:r>
            <a:r>
              <a:rPr lang="en-US" altLang="en-US" dirty="0" err="1" smtClean="0">
                <a:solidFill>
                  <a:srgbClr val="112E68"/>
                </a:solidFill>
              </a:rPr>
              <a:t>ut</a:t>
            </a:r>
            <a:r>
              <a:rPr lang="en-US" altLang="en-US" dirty="0" smtClean="0">
                <a:solidFill>
                  <a:srgbClr val="112E68"/>
                </a:solidFill>
              </a:rPr>
              <a:t> </a:t>
            </a:r>
            <a:r>
              <a:rPr lang="en-US" altLang="en-US" dirty="0" err="1" smtClean="0">
                <a:solidFill>
                  <a:srgbClr val="112E68"/>
                </a:solidFill>
              </a:rPr>
              <a:t>av</a:t>
            </a:r>
            <a:r>
              <a:rPr lang="en-US" altLang="en-US" dirty="0" smtClean="0">
                <a:solidFill>
                  <a:srgbClr val="112E68"/>
                </a:solidFill>
              </a:rPr>
              <a:t> </a:t>
            </a:r>
            <a:r>
              <a:rPr lang="en-US" altLang="en-US" dirty="0" err="1" smtClean="0">
                <a:solidFill>
                  <a:srgbClr val="112E68"/>
                </a:solidFill>
              </a:rPr>
              <a:t>konkurransen</a:t>
            </a:r>
            <a:r>
              <a:rPr lang="en-US" altLang="en-US" dirty="0" smtClean="0">
                <a:solidFill>
                  <a:srgbClr val="112E68"/>
                </a:solidFill>
              </a:rPr>
              <a:t>. ( </a:t>
            </a:r>
            <a:r>
              <a:rPr lang="en-US" altLang="en-US" dirty="0" err="1" smtClean="0">
                <a:solidFill>
                  <a:srgbClr val="112E68"/>
                </a:solidFill>
              </a:rPr>
              <a:t>hvis</a:t>
            </a:r>
            <a:r>
              <a:rPr lang="en-US" altLang="en-US" dirty="0" smtClean="0">
                <a:solidFill>
                  <a:srgbClr val="112E68"/>
                </a:solidFill>
              </a:rPr>
              <a:t> draft legal </a:t>
            </a:r>
            <a:r>
              <a:rPr lang="en-US" altLang="en-US" dirty="0" err="1" smtClean="0">
                <a:solidFill>
                  <a:srgbClr val="112E68"/>
                </a:solidFill>
              </a:rPr>
              <a:t>og</a:t>
            </a:r>
            <a:r>
              <a:rPr lang="en-US" altLang="en-US" dirty="0" smtClean="0">
                <a:solidFill>
                  <a:srgbClr val="112E68"/>
                </a:solidFill>
              </a:rPr>
              <a:t> </a:t>
            </a:r>
            <a:r>
              <a:rPr lang="en-US" altLang="en-US" dirty="0" err="1" smtClean="0">
                <a:solidFill>
                  <a:srgbClr val="112E68"/>
                </a:solidFill>
              </a:rPr>
              <a:t>runder</a:t>
            </a:r>
            <a:r>
              <a:rPr lang="en-US" altLang="en-US" dirty="0" smtClean="0">
                <a:solidFill>
                  <a:srgbClr val="112E68"/>
                </a:solidFill>
              </a:rPr>
              <a:t> </a:t>
            </a:r>
            <a:r>
              <a:rPr lang="en-US" altLang="en-US" dirty="0" err="1" smtClean="0">
                <a:solidFill>
                  <a:srgbClr val="112E68"/>
                </a:solidFill>
              </a:rPr>
              <a:t>på</a:t>
            </a:r>
            <a:r>
              <a:rPr lang="en-US" altLang="en-US" dirty="0" smtClean="0">
                <a:solidFill>
                  <a:srgbClr val="112E68"/>
                </a:solidFill>
              </a:rPr>
              <a:t> </a:t>
            </a:r>
            <a:r>
              <a:rPr lang="en-US" altLang="en-US" dirty="0" err="1" smtClean="0">
                <a:solidFill>
                  <a:srgbClr val="112E68"/>
                </a:solidFill>
              </a:rPr>
              <a:t>sykkel</a:t>
            </a:r>
            <a:r>
              <a:rPr lang="en-US" altLang="en-US" dirty="0" smtClean="0">
                <a:solidFill>
                  <a:srgbClr val="112E68"/>
                </a:solidFill>
              </a:rPr>
              <a:t> </a:t>
            </a:r>
            <a:r>
              <a:rPr lang="en-US" altLang="en-US" dirty="0" err="1" smtClean="0">
                <a:solidFill>
                  <a:srgbClr val="112E68"/>
                </a:solidFill>
              </a:rPr>
              <a:t>trase</a:t>
            </a:r>
            <a:r>
              <a:rPr lang="en-US" altLang="en-US" dirty="0" smtClean="0">
                <a:solidFill>
                  <a:srgbClr val="112E68"/>
                </a:solidFill>
              </a:rPr>
              <a:t>´)</a:t>
            </a:r>
            <a:endParaRPr lang="hu-HU" altLang="en-US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2883" y="459710"/>
            <a:ext cx="10871746" cy="1911292"/>
          </a:xfrm>
        </p:spPr>
        <p:txBody>
          <a:bodyPr/>
          <a:lstStyle/>
          <a:p>
            <a:pPr eaLnBrk="1" hangingPunct="1"/>
            <a:r>
              <a:rPr lang="en-US" altLang="en-US" sz="5688" dirty="0" err="1" smtClean="0"/>
              <a:t>Sykkel</a:t>
            </a:r>
            <a:r>
              <a:rPr lang="en-US" altLang="en-US" sz="5688" dirty="0" smtClean="0"/>
              <a:t> </a:t>
            </a:r>
            <a:r>
              <a:rPr lang="en-US" altLang="en-US" sz="5688" dirty="0" err="1" smtClean="0"/>
              <a:t>trase</a:t>
            </a:r>
            <a:r>
              <a:rPr lang="en-US" altLang="en-US" sz="5688" dirty="0" smtClean="0"/>
              <a:t>´</a:t>
            </a:r>
            <a:endParaRPr lang="hu-HU" altLang="en-US" sz="5688" dirty="0">
              <a:solidFill>
                <a:srgbClr val="FF3300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4591050" y="4857750"/>
            <a:ext cx="955711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KART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162800" y="8591550"/>
            <a:ext cx="503535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NB! Bruk litt tid på kart, slik at de er </a:t>
            </a:r>
          </a:p>
          <a:p>
            <a:r>
              <a:rPr lang="nb-NO" dirty="0"/>
              <a:t>o</a:t>
            </a:r>
            <a:r>
              <a:rPr lang="nb-NO" dirty="0" smtClean="0"/>
              <a:t>versiktlige og tydelige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67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5688" dirty="0" err="1"/>
              <a:t>Briefing</a:t>
            </a:r>
            <a:r>
              <a:rPr lang="hu-HU" altLang="en-US" sz="5688" dirty="0"/>
              <a:t> </a:t>
            </a:r>
            <a:r>
              <a:rPr lang="en-AU" altLang="en-US" sz="5688" dirty="0"/>
              <a:t>a</a:t>
            </a:r>
            <a:r>
              <a:rPr lang="hu-HU" altLang="en-US" sz="5688" dirty="0" err="1" smtClean="0"/>
              <a:t>genda</a:t>
            </a:r>
            <a:endParaRPr lang="hu-HU" altLang="en-US" sz="5688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951" indent="-516951"/>
            <a:r>
              <a:rPr lang="hu-HU" altLang="en-US" sz="3982" dirty="0" err="1" smtClean="0">
                <a:solidFill>
                  <a:srgbClr val="112E68"/>
                </a:solidFill>
              </a:rPr>
              <a:t>Velkommen</a:t>
            </a:r>
            <a:r>
              <a:rPr lang="hu-HU" altLang="en-US" sz="3982" dirty="0" smtClean="0">
                <a:solidFill>
                  <a:srgbClr val="112E68"/>
                </a:solidFill>
              </a:rPr>
              <a:t> </a:t>
            </a:r>
            <a:endParaRPr lang="hu-HU" altLang="en-US" sz="3982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sz="3982" dirty="0" err="1" smtClean="0">
                <a:solidFill>
                  <a:srgbClr val="112E68"/>
                </a:solidFill>
              </a:rPr>
              <a:t>Konkurranse</a:t>
            </a:r>
            <a:r>
              <a:rPr lang="hu-HU" altLang="en-US" sz="3982" dirty="0" smtClean="0">
                <a:solidFill>
                  <a:srgbClr val="112E68"/>
                </a:solidFill>
              </a:rPr>
              <a:t> </a:t>
            </a:r>
            <a:r>
              <a:rPr lang="hu-HU" altLang="en-US" sz="3982" dirty="0" err="1">
                <a:solidFill>
                  <a:srgbClr val="112E68"/>
                </a:solidFill>
              </a:rPr>
              <a:t>j</a:t>
            </a:r>
            <a:r>
              <a:rPr lang="hu-HU" altLang="en-US" sz="3982" dirty="0" err="1" smtClean="0">
                <a:solidFill>
                  <a:srgbClr val="112E68"/>
                </a:solidFill>
              </a:rPr>
              <a:t>ury</a:t>
            </a:r>
            <a:endParaRPr lang="hu-HU" altLang="en-US" sz="3982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sz="3982" dirty="0" err="1" smtClean="0">
                <a:solidFill>
                  <a:srgbClr val="112E68"/>
                </a:solidFill>
              </a:rPr>
              <a:t>Tidsskjema</a:t>
            </a:r>
            <a:endParaRPr lang="hu-HU" altLang="en-US" sz="3982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sz="3982" dirty="0" err="1" smtClean="0">
                <a:solidFill>
                  <a:srgbClr val="112E68"/>
                </a:solidFill>
              </a:rPr>
              <a:t>Innsjekk</a:t>
            </a:r>
            <a:r>
              <a:rPr lang="hu-HU" altLang="en-US" sz="3982" dirty="0">
                <a:solidFill>
                  <a:srgbClr val="112E68"/>
                </a:solidFill>
              </a:rPr>
              <a:t> </a:t>
            </a:r>
            <a:r>
              <a:rPr lang="hu-HU" altLang="en-US" sz="3982" dirty="0" err="1" smtClean="0">
                <a:solidFill>
                  <a:srgbClr val="112E68"/>
                </a:solidFill>
              </a:rPr>
              <a:t>og</a:t>
            </a:r>
            <a:r>
              <a:rPr lang="hu-HU" altLang="en-US" sz="3982" dirty="0" smtClean="0">
                <a:solidFill>
                  <a:srgbClr val="112E68"/>
                </a:solidFill>
              </a:rPr>
              <a:t> </a:t>
            </a:r>
            <a:r>
              <a:rPr lang="hu-HU" altLang="en-US" sz="3982" dirty="0" err="1" smtClean="0">
                <a:solidFill>
                  <a:srgbClr val="112E68"/>
                </a:solidFill>
              </a:rPr>
              <a:t>prosedyrer</a:t>
            </a:r>
            <a:r>
              <a:rPr lang="hu-HU" altLang="en-US" sz="3982" dirty="0" smtClean="0">
                <a:solidFill>
                  <a:srgbClr val="112E68"/>
                </a:solidFill>
              </a:rPr>
              <a:t> </a:t>
            </a:r>
            <a:endParaRPr lang="hu-HU" altLang="en-US" sz="3982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sz="3982" dirty="0" err="1" smtClean="0">
                <a:solidFill>
                  <a:srgbClr val="112E68"/>
                </a:solidFill>
              </a:rPr>
              <a:t>Trase</a:t>
            </a:r>
            <a:r>
              <a:rPr lang="hu-HU" altLang="en-US" sz="3982" dirty="0" smtClean="0">
                <a:solidFill>
                  <a:srgbClr val="112E68"/>
                </a:solidFill>
              </a:rPr>
              <a:t>´</a:t>
            </a:r>
            <a:endParaRPr lang="hu-HU" altLang="en-US" sz="3982" dirty="0">
              <a:solidFill>
                <a:srgbClr val="112E68"/>
              </a:solidFill>
            </a:endParaRPr>
          </a:p>
          <a:p>
            <a:pPr marL="516951" indent="-516951"/>
            <a:r>
              <a:rPr lang="es-ES" altLang="en-US" sz="3982" dirty="0" smtClean="0">
                <a:solidFill>
                  <a:srgbClr val="112E68"/>
                </a:solidFill>
              </a:rPr>
              <a:t>“Post-</a:t>
            </a:r>
            <a:r>
              <a:rPr lang="es-ES" altLang="en-US" sz="3982" dirty="0" err="1" smtClean="0">
                <a:solidFill>
                  <a:srgbClr val="112E68"/>
                </a:solidFill>
              </a:rPr>
              <a:t>Race</a:t>
            </a:r>
            <a:r>
              <a:rPr lang="es-ES" altLang="en-US" sz="3982" dirty="0" smtClean="0">
                <a:solidFill>
                  <a:srgbClr val="112E68"/>
                </a:solidFill>
              </a:rPr>
              <a:t>” </a:t>
            </a:r>
            <a:r>
              <a:rPr lang="es-ES" altLang="en-US" sz="3982" dirty="0" err="1">
                <a:solidFill>
                  <a:srgbClr val="112E68"/>
                </a:solidFill>
              </a:rPr>
              <a:t>p</a:t>
            </a:r>
            <a:r>
              <a:rPr lang="es-ES" altLang="en-US" sz="3982" dirty="0" err="1" smtClean="0">
                <a:solidFill>
                  <a:srgbClr val="112E68"/>
                </a:solidFill>
              </a:rPr>
              <a:t>rosedyrer</a:t>
            </a:r>
            <a:endParaRPr lang="es-ES" altLang="en-US" sz="3982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sz="3982" dirty="0" err="1" smtClean="0">
                <a:solidFill>
                  <a:srgbClr val="112E68"/>
                </a:solidFill>
              </a:rPr>
              <a:t>Værmelding</a:t>
            </a:r>
            <a:endParaRPr lang="hu-HU" altLang="en-US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9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733" y="193010"/>
            <a:ext cx="10871746" cy="1911292"/>
          </a:xfrm>
        </p:spPr>
        <p:txBody>
          <a:bodyPr/>
          <a:lstStyle/>
          <a:p>
            <a:pPr eaLnBrk="1" hangingPunct="1"/>
            <a:r>
              <a:rPr lang="en-US" altLang="en-US" sz="5688" dirty="0" err="1" smtClean="0"/>
              <a:t>Faresignal</a:t>
            </a:r>
            <a:endParaRPr lang="hu-HU" altLang="en-US" sz="5688" dirty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830021" y="3442552"/>
            <a:ext cx="11146000" cy="70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982" dirty="0" smtClean="0">
                <a:solidFill>
                  <a:srgbClr val="112E68"/>
                </a:solidFill>
              </a:rPr>
              <a:t>Fare signal: </a:t>
            </a:r>
            <a:r>
              <a:rPr lang="en-US" altLang="en-US" sz="3982" dirty="0" err="1" smtClean="0">
                <a:solidFill>
                  <a:srgbClr val="112E68"/>
                </a:solidFill>
              </a:rPr>
              <a:t>skarp</a:t>
            </a:r>
            <a:r>
              <a:rPr lang="en-US" altLang="en-US" sz="3982" dirty="0" smtClean="0">
                <a:solidFill>
                  <a:srgbClr val="112E68"/>
                </a:solidFill>
              </a:rPr>
              <a:t> </a:t>
            </a:r>
            <a:r>
              <a:rPr lang="en-US" altLang="en-US" sz="3982" dirty="0" err="1" smtClean="0">
                <a:solidFill>
                  <a:srgbClr val="112E68"/>
                </a:solidFill>
              </a:rPr>
              <a:t>fløyte</a:t>
            </a:r>
            <a:r>
              <a:rPr lang="en-US" altLang="en-US" sz="3982" dirty="0" smtClean="0">
                <a:solidFill>
                  <a:srgbClr val="112E68"/>
                </a:solidFill>
              </a:rPr>
              <a:t> ( 3 ganger) </a:t>
            </a:r>
            <a:r>
              <a:rPr lang="en-US" altLang="en-US" sz="3982" dirty="0" err="1" smtClean="0">
                <a:solidFill>
                  <a:srgbClr val="112E68"/>
                </a:solidFill>
              </a:rPr>
              <a:t>og</a:t>
            </a:r>
            <a:r>
              <a:rPr lang="en-US" altLang="en-US" sz="3982" dirty="0" smtClean="0">
                <a:solidFill>
                  <a:srgbClr val="112E68"/>
                </a:solidFill>
              </a:rPr>
              <a:t> </a:t>
            </a:r>
            <a:r>
              <a:rPr lang="en-US" altLang="en-US" sz="3982" dirty="0" err="1" smtClean="0">
                <a:solidFill>
                  <a:srgbClr val="112E68"/>
                </a:solidFill>
              </a:rPr>
              <a:t>rød</a:t>
            </a:r>
            <a:r>
              <a:rPr lang="en-US" altLang="en-US" sz="3982" dirty="0" smtClean="0">
                <a:solidFill>
                  <a:srgbClr val="112E68"/>
                </a:solidFill>
              </a:rPr>
              <a:t> </a:t>
            </a:r>
            <a:r>
              <a:rPr lang="en-US" altLang="en-US" sz="3982" dirty="0" err="1" smtClean="0">
                <a:solidFill>
                  <a:srgbClr val="112E68"/>
                </a:solidFill>
              </a:rPr>
              <a:t>flagg</a:t>
            </a:r>
            <a:endParaRPr lang="en-US" altLang="en-US" sz="3982" dirty="0">
              <a:solidFill>
                <a:srgbClr val="112E68"/>
              </a:solidFill>
            </a:endParaRPr>
          </a:p>
        </p:txBody>
      </p:sp>
      <p:pic>
        <p:nvPicPr>
          <p:cNvPr id="26628" name="Picture 6" descr="graphic-man_alertca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61" y="4749385"/>
            <a:ext cx="6189489" cy="43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5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733" y="326360"/>
            <a:ext cx="10871746" cy="1911292"/>
          </a:xfrm>
        </p:spPr>
        <p:txBody>
          <a:bodyPr/>
          <a:lstStyle/>
          <a:p>
            <a:pPr eaLnBrk="1" hangingPunct="1"/>
            <a:r>
              <a:rPr lang="hu-HU" altLang="en-US" sz="5688" dirty="0" err="1" smtClean="0"/>
              <a:t>Løpe</a:t>
            </a:r>
            <a:r>
              <a:rPr lang="hu-HU" altLang="en-US" sz="5688" dirty="0" smtClean="0"/>
              <a:t> </a:t>
            </a:r>
            <a:r>
              <a:rPr lang="hu-HU" altLang="en-US" sz="5688" dirty="0" err="1" smtClean="0"/>
              <a:t>trase</a:t>
            </a:r>
            <a:r>
              <a:rPr lang="hu-HU" altLang="en-US" sz="5688" dirty="0" smtClean="0"/>
              <a:t>´</a:t>
            </a:r>
            <a:endParaRPr lang="hu-HU" altLang="en-US" sz="5688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702" y="3088613"/>
            <a:ext cx="10679807" cy="6839953"/>
          </a:xfrm>
        </p:spPr>
        <p:txBody>
          <a:bodyPr>
            <a:normAutofit/>
          </a:bodyPr>
          <a:lstStyle/>
          <a:p>
            <a:pPr marL="516951" indent="-516951">
              <a:defRPr/>
            </a:pPr>
            <a:r>
              <a:rPr lang="nb-NO" sz="3982" dirty="0" smtClean="0">
                <a:solidFill>
                  <a:srgbClr val="112E68"/>
                </a:solidFill>
              </a:rPr>
              <a:t>Kort beskrivelse av trase´</a:t>
            </a:r>
            <a:endParaRPr lang="en-US" sz="3982" dirty="0">
              <a:solidFill>
                <a:srgbClr val="112E68"/>
              </a:solidFill>
            </a:endParaRPr>
          </a:p>
          <a:p>
            <a:pPr marL="516951" indent="-516951">
              <a:defRPr/>
            </a:pPr>
            <a:r>
              <a:rPr lang="en-US" sz="3982" dirty="0" err="1" smtClean="0">
                <a:solidFill>
                  <a:srgbClr val="112E68"/>
                </a:solidFill>
              </a:rPr>
              <a:t>Drikke</a:t>
            </a:r>
            <a:r>
              <a:rPr lang="en-US" sz="3982" dirty="0" smtClean="0">
                <a:solidFill>
                  <a:srgbClr val="112E68"/>
                </a:solidFill>
              </a:rPr>
              <a:t> </a:t>
            </a:r>
            <a:r>
              <a:rPr lang="en-US" sz="3982" dirty="0" err="1" smtClean="0">
                <a:solidFill>
                  <a:srgbClr val="112E68"/>
                </a:solidFill>
              </a:rPr>
              <a:t>stasjon</a:t>
            </a:r>
            <a:r>
              <a:rPr lang="en-US" sz="3982" dirty="0" smtClean="0">
                <a:solidFill>
                  <a:srgbClr val="112E68"/>
                </a:solidFill>
              </a:rPr>
              <a:t>: </a:t>
            </a:r>
            <a:endParaRPr lang="hu-HU" sz="3982" dirty="0">
              <a:solidFill>
                <a:srgbClr val="112E68"/>
              </a:solidFill>
            </a:endParaRPr>
          </a:p>
          <a:p>
            <a:pPr marL="1279961" lvl="1" indent="-507921">
              <a:defRPr/>
            </a:pPr>
            <a:r>
              <a:rPr lang="en-AU" dirty="0" err="1" smtClean="0">
                <a:solidFill>
                  <a:srgbClr val="112E68"/>
                </a:solidFill>
              </a:rPr>
              <a:t>Beskrivelse</a:t>
            </a:r>
            <a:endParaRPr lang="hu-HU" dirty="0">
              <a:solidFill>
                <a:srgbClr val="112E68"/>
              </a:solidFill>
            </a:endParaRPr>
          </a:p>
          <a:p>
            <a:pPr marL="516951" indent="-516951">
              <a:defRPr/>
            </a:pPr>
            <a:endParaRPr lang="en-US" sz="3982" dirty="0">
              <a:solidFill>
                <a:srgbClr val="112E68"/>
              </a:solidFill>
            </a:endParaRPr>
          </a:p>
          <a:p>
            <a:pPr marL="516951" indent="-516951">
              <a:defRPr/>
            </a:pPr>
            <a:r>
              <a:rPr lang="en-US" sz="3982" dirty="0" err="1" smtClean="0">
                <a:solidFill>
                  <a:srgbClr val="112E68"/>
                </a:solidFill>
              </a:rPr>
              <a:t>Målområde</a:t>
            </a:r>
            <a:r>
              <a:rPr lang="en-US" sz="3982" dirty="0" smtClean="0">
                <a:solidFill>
                  <a:srgbClr val="112E68"/>
                </a:solidFill>
              </a:rPr>
              <a:t>:</a:t>
            </a:r>
            <a:endParaRPr lang="hu-HU" sz="3982" dirty="0">
              <a:solidFill>
                <a:srgbClr val="112E68"/>
              </a:solidFill>
            </a:endParaRPr>
          </a:p>
          <a:p>
            <a:pPr marL="1279961" lvl="1" indent="-507921">
              <a:defRPr/>
            </a:pPr>
            <a:r>
              <a:rPr lang="nb-NO" dirty="0" smtClean="0">
                <a:solidFill>
                  <a:srgbClr val="112E68"/>
                </a:solidFill>
              </a:rPr>
              <a:t>B</a:t>
            </a:r>
            <a:r>
              <a:rPr lang="hu-HU" dirty="0" err="1" smtClean="0">
                <a:solidFill>
                  <a:srgbClr val="112E68"/>
                </a:solidFill>
              </a:rPr>
              <a:t>eskriv</a:t>
            </a:r>
            <a:r>
              <a:rPr lang="hu-HU" dirty="0" smtClean="0">
                <a:solidFill>
                  <a:srgbClr val="112E68"/>
                </a:solidFill>
              </a:rPr>
              <a:t> </a:t>
            </a:r>
            <a:r>
              <a:rPr lang="hu-HU" dirty="0" err="1" smtClean="0">
                <a:solidFill>
                  <a:srgbClr val="112E68"/>
                </a:solidFill>
              </a:rPr>
              <a:t>organisering</a:t>
            </a:r>
            <a:endParaRPr lang="hu-HU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Løpe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trase</a:t>
            </a:r>
            <a:r>
              <a:rPr lang="en-US" altLang="en-US" dirty="0" smtClean="0"/>
              <a:t>´</a:t>
            </a:r>
            <a:endParaRPr lang="hu-HU" altLang="en-US" dirty="0"/>
          </a:p>
        </p:txBody>
      </p:sp>
      <p:sp>
        <p:nvSpPr>
          <p:cNvPr id="2" name="TekstSylinder 1"/>
          <p:cNvSpPr txBox="1"/>
          <p:nvPr/>
        </p:nvSpPr>
        <p:spPr>
          <a:xfrm>
            <a:off x="4857750" y="5372100"/>
            <a:ext cx="955711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KART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162800" y="8591550"/>
            <a:ext cx="503535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NB! Bruk litt tid på kart, slik at de er </a:t>
            </a:r>
          </a:p>
          <a:p>
            <a:r>
              <a:rPr lang="nb-NO" dirty="0"/>
              <a:t>o</a:t>
            </a:r>
            <a:r>
              <a:rPr lang="nb-NO" dirty="0" smtClean="0"/>
              <a:t>versiktlige og tydelige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27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err="1" smtClean="0"/>
              <a:t>Løpe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trase</a:t>
            </a:r>
            <a:r>
              <a:rPr lang="en-AU" altLang="en-US" dirty="0" smtClean="0"/>
              <a:t>´</a:t>
            </a:r>
            <a:endParaRPr lang="en-AU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28" y="4627618"/>
            <a:ext cx="614016" cy="63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33944" y="4664522"/>
            <a:ext cx="3863558" cy="10332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altLang="x-none" sz="3057" b="1" dirty="0" err="1" smtClean="0">
                <a:solidFill>
                  <a:srgbClr val="C00000"/>
                </a:solidFill>
              </a:rPr>
              <a:t>Straffeboks</a:t>
            </a:r>
            <a:endParaRPr lang="en-AU" altLang="x-none" sz="3057" b="1" dirty="0" smtClean="0">
              <a:solidFill>
                <a:srgbClr val="C00000"/>
              </a:solidFill>
            </a:endParaRPr>
          </a:p>
          <a:p>
            <a:r>
              <a:rPr lang="en-AU" altLang="x-none" sz="3057" b="1" dirty="0" smtClean="0">
                <a:solidFill>
                  <a:srgbClr val="C00000"/>
                </a:solidFill>
              </a:rPr>
              <a:t>Kart </a:t>
            </a:r>
            <a:r>
              <a:rPr lang="mr-IN" altLang="x-none" sz="3057" b="1" dirty="0" smtClean="0">
                <a:solidFill>
                  <a:srgbClr val="C00000"/>
                </a:solidFill>
              </a:rPr>
              <a:t>–</a:t>
            </a:r>
            <a:r>
              <a:rPr lang="en-AU" altLang="x-none" sz="3057" b="1" dirty="0" smtClean="0">
                <a:solidFill>
                  <a:srgbClr val="C00000"/>
                </a:solidFill>
              </a:rPr>
              <a:t> </a:t>
            </a:r>
            <a:r>
              <a:rPr lang="en-AU" altLang="x-none" sz="3057" b="1" dirty="0" err="1" smtClean="0">
                <a:solidFill>
                  <a:srgbClr val="C00000"/>
                </a:solidFill>
              </a:rPr>
              <a:t>hvor</a:t>
            </a:r>
            <a:r>
              <a:rPr lang="en-AU" altLang="x-none" sz="3057" b="1" dirty="0" smtClean="0">
                <a:solidFill>
                  <a:srgbClr val="C00000"/>
                </a:solidFill>
              </a:rPr>
              <a:t> </a:t>
            </a:r>
            <a:r>
              <a:rPr lang="en-AU" altLang="x-none" sz="3057" b="1" dirty="0" err="1" smtClean="0">
                <a:solidFill>
                  <a:srgbClr val="C00000"/>
                </a:solidFill>
              </a:rPr>
              <a:t>plassert</a:t>
            </a:r>
            <a:endParaRPr lang="en-US" altLang="x-none" sz="3057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NZ" altLang="en-US" dirty="0" err="1" smtClean="0"/>
              <a:t>Straffeboks</a:t>
            </a:r>
            <a:endParaRPr lang="hu-HU" alt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5733" y="3441369"/>
            <a:ext cx="12646013" cy="7415594"/>
          </a:xfrm>
        </p:spPr>
        <p:txBody>
          <a:bodyPr/>
          <a:lstStyle/>
          <a:p>
            <a:pPr marL="650138" indent="-650138">
              <a:lnSpc>
                <a:spcPct val="90000"/>
              </a:lnSpc>
              <a:buNone/>
              <a:defRPr/>
            </a:pPr>
            <a:r>
              <a:rPr lang="en-US" dirty="0" err="1" smtClean="0">
                <a:solidFill>
                  <a:srgbClr val="112E68"/>
                </a:solidFill>
                <a:latin typeface="+mj-lt"/>
              </a:rPr>
              <a:t>Beskrivelse</a:t>
            </a:r>
            <a:r>
              <a:rPr lang="en-US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112E68"/>
                </a:solidFill>
                <a:latin typeface="+mj-lt"/>
              </a:rPr>
              <a:t>av</a:t>
            </a:r>
            <a:r>
              <a:rPr lang="en-US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112E68"/>
                </a:solidFill>
                <a:latin typeface="+mj-lt"/>
              </a:rPr>
              <a:t>hvor</a:t>
            </a:r>
            <a:r>
              <a:rPr lang="en-US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112E68"/>
                </a:solidFill>
                <a:latin typeface="+mj-lt"/>
              </a:rPr>
              <a:t>straffeboks</a:t>
            </a:r>
            <a:r>
              <a:rPr lang="en-US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112E68"/>
                </a:solidFill>
                <a:latin typeface="+mj-lt"/>
              </a:rPr>
              <a:t>er</a:t>
            </a:r>
            <a:r>
              <a:rPr lang="en-US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112E68"/>
                </a:solidFill>
                <a:latin typeface="+mj-lt"/>
              </a:rPr>
              <a:t>lokalisert</a:t>
            </a:r>
            <a:r>
              <a:rPr lang="en-US" dirty="0" smtClean="0">
                <a:solidFill>
                  <a:srgbClr val="112E68"/>
                </a:solidFill>
                <a:latin typeface="+mj-lt"/>
              </a:rPr>
              <a:t>. </a:t>
            </a:r>
          </a:p>
          <a:p>
            <a:pPr marL="650138" indent="-650138">
              <a:lnSpc>
                <a:spcPct val="90000"/>
              </a:lnSpc>
              <a:buNone/>
              <a:defRPr/>
            </a:pPr>
            <a:r>
              <a:rPr lang="en-US" dirty="0" err="1" smtClean="0">
                <a:solidFill>
                  <a:srgbClr val="112E68"/>
                </a:solidFill>
                <a:latin typeface="+mj-lt"/>
                <a:ea typeface="+mn-ea"/>
              </a:rPr>
              <a:t>Beskriv</a:t>
            </a:r>
            <a:r>
              <a:rPr lang="en-US" dirty="0" smtClean="0">
                <a:solidFill>
                  <a:srgbClr val="112E68"/>
                </a:solidFill>
                <a:latin typeface="+mj-lt"/>
                <a:ea typeface="+mn-ea"/>
              </a:rPr>
              <a:t> </a:t>
            </a:r>
            <a:r>
              <a:rPr lang="en-US" dirty="0" err="1" smtClean="0">
                <a:solidFill>
                  <a:srgbClr val="112E68"/>
                </a:solidFill>
                <a:latin typeface="+mj-lt"/>
                <a:ea typeface="+mn-ea"/>
              </a:rPr>
              <a:t>tidsstraff</a:t>
            </a:r>
            <a:r>
              <a:rPr lang="en-US" dirty="0" smtClean="0">
                <a:solidFill>
                  <a:srgbClr val="112E68"/>
                </a:solidFill>
                <a:latin typeface="+mj-lt"/>
                <a:ea typeface="+mn-ea"/>
              </a:rPr>
              <a:t> </a:t>
            </a:r>
            <a:r>
              <a:rPr lang="en-US" dirty="0" err="1" smtClean="0">
                <a:solidFill>
                  <a:srgbClr val="112E68"/>
                </a:solidFill>
                <a:latin typeface="+mj-lt"/>
                <a:ea typeface="+mn-ea"/>
              </a:rPr>
              <a:t>regler</a:t>
            </a:r>
            <a:endParaRPr lang="en-US" dirty="0">
              <a:solidFill>
                <a:srgbClr val="112E68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3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688" dirty="0" smtClean="0"/>
              <a:t>“Post</a:t>
            </a:r>
            <a:r>
              <a:rPr lang="hu-HU" altLang="en-US" sz="5688" dirty="0" smtClean="0"/>
              <a:t>-R</a:t>
            </a:r>
            <a:r>
              <a:rPr lang="en-US" altLang="en-US" sz="5688" dirty="0" smtClean="0"/>
              <a:t>ace” </a:t>
            </a:r>
            <a:r>
              <a:rPr lang="en-US" altLang="en-US" sz="5688" dirty="0" err="1"/>
              <a:t>p</a:t>
            </a:r>
            <a:r>
              <a:rPr lang="en-US" altLang="en-US" sz="5688" dirty="0" err="1" smtClean="0"/>
              <a:t>rosedyre</a:t>
            </a:r>
            <a:endParaRPr lang="hu-HU" altLang="en-US" sz="5688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575" y="4113137"/>
            <a:ext cx="11366062" cy="4894066"/>
          </a:xfrm>
        </p:spPr>
        <p:txBody>
          <a:bodyPr/>
          <a:lstStyle/>
          <a:p>
            <a:pPr marL="650138" indent="-650138">
              <a:defRPr/>
            </a:pPr>
            <a:r>
              <a:rPr lang="en-US" dirty="0">
                <a:solidFill>
                  <a:srgbClr val="112E68"/>
                </a:solidFill>
                <a:ea typeface="+mn-ea"/>
              </a:rPr>
              <a:t>“Mixed Zone” </a:t>
            </a:r>
            <a:r>
              <a:rPr lang="mr-IN" dirty="0" smtClean="0">
                <a:solidFill>
                  <a:srgbClr val="112E68"/>
                </a:solidFill>
                <a:ea typeface="+mn-ea"/>
              </a:rPr>
              <a:t>–</a:t>
            </a:r>
            <a:r>
              <a:rPr lang="en-US" dirty="0" smtClean="0">
                <a:solidFill>
                  <a:srgbClr val="112E68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rgbClr val="112E68"/>
                </a:solidFill>
                <a:ea typeface="+mn-ea"/>
              </a:rPr>
              <a:t>beskrivelse</a:t>
            </a:r>
            <a:r>
              <a:rPr lang="en-US" dirty="0" smtClean="0">
                <a:solidFill>
                  <a:srgbClr val="112E68"/>
                </a:solidFill>
                <a:ea typeface="+mn-ea"/>
              </a:rPr>
              <a:t> ( </a:t>
            </a:r>
            <a:r>
              <a:rPr lang="en-US" dirty="0" err="1" smtClean="0">
                <a:solidFill>
                  <a:srgbClr val="112E68"/>
                </a:solidFill>
                <a:ea typeface="+mn-ea"/>
              </a:rPr>
              <a:t>hvis</a:t>
            </a:r>
            <a:r>
              <a:rPr lang="en-US" dirty="0" smtClean="0">
                <a:solidFill>
                  <a:srgbClr val="112E68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rgbClr val="112E68"/>
                </a:solidFill>
                <a:ea typeface="+mn-ea"/>
              </a:rPr>
              <a:t>aktuelt</a:t>
            </a:r>
            <a:r>
              <a:rPr lang="en-US" dirty="0" smtClean="0">
                <a:solidFill>
                  <a:srgbClr val="112E68"/>
                </a:solidFill>
                <a:ea typeface="+mn-ea"/>
              </a:rPr>
              <a:t>) </a:t>
            </a:r>
            <a:endParaRPr lang="en-US" dirty="0">
              <a:solidFill>
                <a:srgbClr val="112E68"/>
              </a:solidFill>
              <a:ea typeface="+mn-ea"/>
            </a:endParaRPr>
          </a:p>
          <a:p>
            <a:pPr marL="650138" indent="-650138">
              <a:defRPr/>
            </a:pPr>
            <a:r>
              <a:rPr lang="en-US" dirty="0" err="1" smtClean="0">
                <a:solidFill>
                  <a:srgbClr val="112E68"/>
                </a:solidFill>
                <a:ea typeface="+mn-ea"/>
              </a:rPr>
              <a:t>Premieutdeling</a:t>
            </a:r>
            <a:r>
              <a:rPr lang="en-US" dirty="0" smtClean="0">
                <a:solidFill>
                  <a:srgbClr val="112E68"/>
                </a:solidFill>
                <a:ea typeface="+mn-ea"/>
              </a:rPr>
              <a:t> kl. </a:t>
            </a:r>
            <a:r>
              <a:rPr lang="en-US" dirty="0" err="1">
                <a:solidFill>
                  <a:srgbClr val="112E68"/>
                </a:solidFill>
              </a:rPr>
              <a:t>h</a:t>
            </a:r>
            <a:r>
              <a:rPr lang="en-US" dirty="0" err="1" smtClean="0">
                <a:solidFill>
                  <a:srgbClr val="112E68"/>
                </a:solidFill>
                <a:ea typeface="+mn-ea"/>
              </a:rPr>
              <a:t>h:mm</a:t>
            </a:r>
            <a:r>
              <a:rPr lang="en-US" dirty="0" smtClean="0">
                <a:solidFill>
                  <a:srgbClr val="112E68"/>
                </a:solidFill>
                <a:ea typeface="+mn-ea"/>
              </a:rPr>
              <a:t> </a:t>
            </a:r>
            <a:r>
              <a:rPr lang="en-US" dirty="0">
                <a:solidFill>
                  <a:srgbClr val="112E68"/>
                </a:solidFill>
                <a:latin typeface="+mj-lt"/>
                <a:ea typeface="+mn-ea"/>
              </a:rPr>
              <a:t>	</a:t>
            </a:r>
            <a:endParaRPr lang="en-US" dirty="0" smtClean="0">
              <a:solidFill>
                <a:srgbClr val="112E68"/>
              </a:solidFill>
              <a:latin typeface="+mj-lt"/>
              <a:ea typeface="+mn-ea"/>
            </a:endParaRPr>
          </a:p>
          <a:p>
            <a:pPr marL="650138" indent="-650138">
              <a:defRPr/>
            </a:pPr>
            <a:r>
              <a:rPr lang="hu-HU" dirty="0" err="1" smtClean="0">
                <a:solidFill>
                  <a:srgbClr val="002060"/>
                </a:solidFill>
                <a:ea typeface="+mn-ea"/>
              </a:rPr>
              <a:t>Ved</a:t>
            </a:r>
            <a:r>
              <a:rPr lang="hu-HU" dirty="0" smtClean="0">
                <a:solidFill>
                  <a:srgbClr val="002060"/>
                </a:solidFill>
                <a:ea typeface="+mn-ea"/>
              </a:rPr>
              <a:t> NM </a:t>
            </a:r>
            <a:r>
              <a:rPr lang="mr-IN" dirty="0" smtClean="0">
                <a:solidFill>
                  <a:srgbClr val="002060"/>
                </a:solidFill>
                <a:ea typeface="+mn-ea"/>
              </a:rPr>
              <a:t>–</a:t>
            </a:r>
            <a:r>
              <a:rPr lang="hu-HU" dirty="0" err="1" smtClean="0">
                <a:solidFill>
                  <a:srgbClr val="002060"/>
                </a:solidFill>
                <a:ea typeface="+mn-ea"/>
              </a:rPr>
              <a:t>husk</a:t>
            </a:r>
            <a:r>
              <a:rPr lang="hu-HU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ea typeface="+mn-ea"/>
              </a:rPr>
              <a:t>å</a:t>
            </a:r>
            <a:r>
              <a:rPr lang="hu-HU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ea typeface="+mn-ea"/>
              </a:rPr>
              <a:t>oppfordre</a:t>
            </a:r>
            <a:r>
              <a:rPr lang="hu-HU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ea typeface="+mn-ea"/>
              </a:rPr>
              <a:t>til</a:t>
            </a:r>
            <a:r>
              <a:rPr lang="hu-HU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ea typeface="+mn-ea"/>
              </a:rPr>
              <a:t>klubb</a:t>
            </a:r>
            <a:r>
              <a:rPr lang="hu-HU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ea typeface="+mn-ea"/>
              </a:rPr>
              <a:t>drakt</a:t>
            </a:r>
            <a:endParaRPr lang="hu-HU" dirty="0" smtClean="0">
              <a:solidFill>
                <a:srgbClr val="00206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30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733" y="707360"/>
            <a:ext cx="10871746" cy="1911292"/>
          </a:xfrm>
        </p:spPr>
        <p:txBody>
          <a:bodyPr/>
          <a:lstStyle/>
          <a:p>
            <a:pPr eaLnBrk="1" hangingPunct="1"/>
            <a:r>
              <a:rPr lang="en-US" altLang="en-US" sz="5688" dirty="0" smtClean="0"/>
              <a:t>“Post</a:t>
            </a:r>
            <a:r>
              <a:rPr lang="hu-HU" altLang="en-US" sz="5688" dirty="0"/>
              <a:t>-r</a:t>
            </a:r>
            <a:r>
              <a:rPr lang="en-US" altLang="en-US" sz="5688" dirty="0" smtClean="0"/>
              <a:t>ace” </a:t>
            </a:r>
            <a:r>
              <a:rPr lang="en-US" altLang="en-US" sz="5688" dirty="0" err="1" smtClean="0"/>
              <a:t>Prosedyre</a:t>
            </a:r>
            <a:endParaRPr lang="hu-HU" altLang="en-US" sz="5688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19" y="3418145"/>
            <a:ext cx="11366060" cy="6839953"/>
          </a:xfrm>
        </p:spPr>
        <p:txBody>
          <a:bodyPr/>
          <a:lstStyle/>
          <a:p>
            <a:pPr marL="0" indent="0">
              <a:buNone/>
            </a:pPr>
            <a:r>
              <a:rPr lang="hu-HU" altLang="en-US" sz="3982" b="1" u="sng" dirty="0">
                <a:solidFill>
                  <a:srgbClr val="112E68"/>
                </a:solidFill>
              </a:rPr>
              <a:t>Anti-</a:t>
            </a:r>
            <a:r>
              <a:rPr lang="hu-HU" altLang="en-US" sz="3982" b="1" u="sng" dirty="0" err="1">
                <a:solidFill>
                  <a:srgbClr val="112E68"/>
                </a:solidFill>
              </a:rPr>
              <a:t>Doping</a:t>
            </a:r>
            <a:r>
              <a:rPr lang="hu-HU" altLang="en-US" sz="3982" b="1" u="sng" dirty="0">
                <a:solidFill>
                  <a:srgbClr val="112E68"/>
                </a:solidFill>
              </a:rPr>
              <a:t> </a:t>
            </a:r>
            <a:r>
              <a:rPr lang="hu-HU" altLang="en-US" sz="3982" b="1" u="sng" dirty="0" smtClean="0">
                <a:solidFill>
                  <a:srgbClr val="112E68"/>
                </a:solidFill>
              </a:rPr>
              <a:t>Kontroll</a:t>
            </a:r>
            <a:endParaRPr lang="hu-HU" altLang="en-US" sz="3982" b="1" u="sng" dirty="0">
              <a:solidFill>
                <a:srgbClr val="112E68"/>
              </a:solidFill>
            </a:endParaRPr>
          </a:p>
          <a:p>
            <a:pPr marL="763010" lvl="1" indent="-507921"/>
            <a:r>
              <a:rPr lang="nb-NO" altLang="en-US" dirty="0" smtClean="0">
                <a:solidFill>
                  <a:srgbClr val="112E68"/>
                </a:solidFill>
              </a:rPr>
              <a:t>Beskriv kort om muligheten eller om det er avtalt</a:t>
            </a:r>
            <a:endParaRPr lang="hu-HU" altLang="en-US" dirty="0">
              <a:solidFill>
                <a:srgbClr val="112E68"/>
              </a:solidFill>
            </a:endParaRPr>
          </a:p>
          <a:p>
            <a:pPr marL="763010" lvl="1" indent="-507921">
              <a:buNone/>
            </a:pPr>
            <a:endParaRPr lang="hu-HU" altLang="en-US" dirty="0">
              <a:solidFill>
                <a:srgbClr val="112E68"/>
              </a:solidFill>
            </a:endParaRPr>
          </a:p>
          <a:p>
            <a:pPr marL="0" indent="0">
              <a:buNone/>
            </a:pPr>
            <a:r>
              <a:rPr lang="hu-HU" altLang="en-US" sz="3982" b="1" u="sng" dirty="0" err="1" smtClean="0">
                <a:solidFill>
                  <a:srgbClr val="112E68"/>
                </a:solidFill>
              </a:rPr>
              <a:t>Førstehjelp</a:t>
            </a:r>
            <a:endParaRPr lang="hu-HU" altLang="en-US" sz="3982" b="1" u="sng" dirty="0">
              <a:solidFill>
                <a:srgbClr val="112E68"/>
              </a:solidFill>
            </a:endParaRPr>
          </a:p>
          <a:p>
            <a:pPr marL="763010" lvl="1" indent="-507921"/>
            <a:r>
              <a:rPr lang="nb-NO" altLang="en-US" dirty="0" smtClean="0">
                <a:solidFill>
                  <a:srgbClr val="112E68"/>
                </a:solidFill>
              </a:rPr>
              <a:t>Beskrivelse</a:t>
            </a:r>
            <a:endParaRPr lang="en-GB" altLang="en-US" dirty="0">
              <a:solidFill>
                <a:srgbClr val="112E68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629400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8320" y="1164560"/>
            <a:ext cx="10871746" cy="1911292"/>
          </a:xfrm>
        </p:spPr>
        <p:txBody>
          <a:bodyPr/>
          <a:lstStyle/>
          <a:p>
            <a:pPr eaLnBrk="1" hangingPunct="1"/>
            <a:r>
              <a:rPr lang="en-US" altLang="en-US" sz="5688" dirty="0" smtClean="0"/>
              <a:t>“Fun Facts” </a:t>
            </a:r>
            <a:r>
              <a:rPr lang="en-US" altLang="en-US" sz="5688" dirty="0" err="1" smtClean="0"/>
              <a:t>og</a:t>
            </a:r>
            <a:r>
              <a:rPr lang="en-US" altLang="en-US" sz="5688" dirty="0" smtClean="0"/>
              <a:t> </a:t>
            </a:r>
            <a:r>
              <a:rPr lang="en-US" altLang="en-US" sz="5688" dirty="0" err="1" smtClean="0"/>
              <a:t>viktig</a:t>
            </a:r>
            <a:r>
              <a:rPr lang="en-US" altLang="en-US" sz="5688" dirty="0" smtClean="0"/>
              <a:t> </a:t>
            </a:r>
            <a:r>
              <a:rPr lang="en-US" altLang="en-US" sz="5688" dirty="0" err="1" smtClean="0"/>
              <a:t>informasjon</a:t>
            </a:r>
            <a:endParaRPr lang="hu-HU" altLang="en-US" sz="5688" dirty="0"/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13875" y="4293178"/>
            <a:ext cx="11160637" cy="5733822"/>
          </a:xfrm>
        </p:spPr>
        <p:txBody>
          <a:bodyPr/>
          <a:lstStyle/>
          <a:p>
            <a:pPr marL="650138" indent="-650138">
              <a:defRPr/>
            </a:pPr>
            <a:r>
              <a:rPr lang="en-AU" altLang="en-US" b="1" dirty="0" err="1" smtClean="0">
                <a:solidFill>
                  <a:schemeClr val="folHlink"/>
                </a:solidFill>
              </a:rPr>
              <a:t>Beskrivelse</a:t>
            </a:r>
            <a:r>
              <a:rPr lang="en-AU" altLang="en-US" b="1" dirty="0" smtClean="0">
                <a:solidFill>
                  <a:schemeClr val="folHlink"/>
                </a:solidFill>
              </a:rPr>
              <a:t>:</a:t>
            </a:r>
          </a:p>
          <a:p>
            <a:pPr marL="842108" lvl="1" indent="-650138">
              <a:defRPr/>
            </a:pPr>
            <a:r>
              <a:rPr lang="en-AU" altLang="en-US" b="1" dirty="0" err="1" smtClean="0">
                <a:solidFill>
                  <a:schemeClr val="folHlink"/>
                </a:solidFill>
                <a:ea typeface="+mn-ea"/>
              </a:rPr>
              <a:t>Sendes</a:t>
            </a:r>
            <a:r>
              <a:rPr lang="en-AU" altLang="en-US" b="1" dirty="0" smtClean="0">
                <a:solidFill>
                  <a:schemeClr val="folHlink"/>
                </a:solidFill>
                <a:ea typeface="+mn-ea"/>
              </a:rPr>
              <a:t> </a:t>
            </a:r>
            <a:r>
              <a:rPr lang="en-AU" altLang="en-US" b="1" dirty="0" err="1" smtClean="0">
                <a:solidFill>
                  <a:schemeClr val="folHlink"/>
                </a:solidFill>
                <a:ea typeface="+mn-ea"/>
              </a:rPr>
              <a:t>det</a:t>
            </a:r>
            <a:r>
              <a:rPr lang="en-AU" altLang="en-US" b="1" dirty="0" smtClean="0">
                <a:solidFill>
                  <a:schemeClr val="folHlink"/>
                </a:solidFill>
                <a:ea typeface="+mn-ea"/>
              </a:rPr>
              <a:t> live?</a:t>
            </a:r>
          </a:p>
          <a:p>
            <a:pPr marL="842108" lvl="1" indent="-650138">
              <a:defRPr/>
            </a:pPr>
            <a:r>
              <a:rPr lang="en-AU" altLang="en-US" b="1" dirty="0" err="1" smtClean="0">
                <a:solidFill>
                  <a:schemeClr val="folHlink"/>
                </a:solidFill>
              </a:rPr>
              <a:t>Nyheter</a:t>
            </a:r>
            <a:r>
              <a:rPr lang="en-AU" altLang="en-US" b="1" dirty="0" smtClean="0">
                <a:solidFill>
                  <a:schemeClr val="folHlink"/>
                </a:solidFill>
              </a:rPr>
              <a:t> </a:t>
            </a:r>
            <a:r>
              <a:rPr lang="en-AU" altLang="en-US" b="1" dirty="0" err="1" smtClean="0">
                <a:solidFill>
                  <a:schemeClr val="folHlink"/>
                </a:solidFill>
              </a:rPr>
              <a:t>som</a:t>
            </a:r>
            <a:r>
              <a:rPr lang="en-AU" altLang="en-US" b="1" dirty="0" smtClean="0">
                <a:solidFill>
                  <a:schemeClr val="folHlink"/>
                </a:solidFill>
              </a:rPr>
              <a:t> </a:t>
            </a:r>
            <a:r>
              <a:rPr lang="en-AU" altLang="en-US" b="1" dirty="0" err="1" smtClean="0">
                <a:solidFill>
                  <a:schemeClr val="folHlink"/>
                </a:solidFill>
              </a:rPr>
              <a:t>har</a:t>
            </a:r>
            <a:r>
              <a:rPr lang="en-AU" altLang="en-US" b="1" dirty="0" smtClean="0">
                <a:solidFill>
                  <a:schemeClr val="folHlink"/>
                </a:solidFill>
              </a:rPr>
              <a:t> </a:t>
            </a:r>
            <a:r>
              <a:rPr lang="en-AU" altLang="en-US" b="1" dirty="0" err="1" smtClean="0">
                <a:solidFill>
                  <a:schemeClr val="folHlink"/>
                </a:solidFill>
              </a:rPr>
              <a:t>av</a:t>
            </a:r>
            <a:r>
              <a:rPr lang="en-AU" altLang="en-US" b="1" dirty="0" smtClean="0">
                <a:solidFill>
                  <a:schemeClr val="folHlink"/>
                </a:solidFill>
              </a:rPr>
              <a:t> </a:t>
            </a:r>
            <a:r>
              <a:rPr lang="en-AU" altLang="en-US" b="1" dirty="0" err="1" smtClean="0">
                <a:solidFill>
                  <a:schemeClr val="folHlink"/>
                </a:solidFill>
              </a:rPr>
              <a:t>interesse</a:t>
            </a:r>
            <a:r>
              <a:rPr lang="en-AU" altLang="en-US" b="1" dirty="0" smtClean="0">
                <a:solidFill>
                  <a:schemeClr val="folHlink"/>
                </a:solidFill>
              </a:rPr>
              <a:t> </a:t>
            </a:r>
            <a:endParaRPr lang="en-AU" altLang="en-US" dirty="0">
              <a:solidFill>
                <a:srgbClr val="112E68"/>
              </a:solidFill>
              <a:ea typeface="+mn-ea"/>
            </a:endParaRPr>
          </a:p>
          <a:p>
            <a:pPr marL="0" indent="0">
              <a:buNone/>
              <a:defRPr/>
            </a:pPr>
            <a:endParaRPr lang="en-GB" altLang="en-US" dirty="0">
              <a:solidFill>
                <a:srgbClr val="112E68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65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Mestring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Fellesskap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/>
              <a:t>Begeistring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63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5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4456" y="1329050"/>
            <a:ext cx="11314140" cy="1024864"/>
          </a:xfrm>
        </p:spPr>
        <p:txBody>
          <a:bodyPr/>
          <a:lstStyle/>
          <a:p>
            <a:pPr eaLnBrk="1" hangingPunct="1"/>
            <a:r>
              <a:rPr lang="hu-HU" altLang="en-US" sz="5688" dirty="0" err="1" smtClean="0"/>
              <a:t>Velkommen</a:t>
            </a:r>
            <a:endParaRPr lang="hu-HU" altLang="en-US" sz="5688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800" y="3234630"/>
            <a:ext cx="11056796" cy="6659360"/>
          </a:xfrm>
        </p:spPr>
        <p:txBody>
          <a:bodyPr/>
          <a:lstStyle/>
          <a:p>
            <a:pPr marL="516951" indent="-516951"/>
            <a:r>
              <a:rPr lang="en-GB" altLang="en-US" dirty="0" err="1" smtClean="0">
                <a:solidFill>
                  <a:srgbClr val="112E68"/>
                </a:solidFill>
              </a:rPr>
              <a:t>Gjester</a:t>
            </a:r>
            <a:r>
              <a:rPr lang="en-GB" altLang="en-US" dirty="0" smtClean="0">
                <a:solidFill>
                  <a:srgbClr val="112E68"/>
                </a:solidFill>
              </a:rPr>
              <a:t> 		NN</a:t>
            </a:r>
          </a:p>
          <a:p>
            <a:pPr marL="516951" indent="-516951"/>
            <a:r>
              <a:rPr lang="en-GB" altLang="en-US" dirty="0" err="1" smtClean="0">
                <a:solidFill>
                  <a:srgbClr val="112E68"/>
                </a:solidFill>
              </a:rPr>
              <a:t>Gjester</a:t>
            </a:r>
            <a:r>
              <a:rPr lang="en-GB" altLang="en-US" dirty="0" smtClean="0">
                <a:solidFill>
                  <a:srgbClr val="112E68"/>
                </a:solidFill>
              </a:rPr>
              <a:t>		NN</a:t>
            </a:r>
            <a:endParaRPr lang="en-GB" altLang="en-US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dirty="0" err="1" smtClean="0">
                <a:solidFill>
                  <a:srgbClr val="112E68"/>
                </a:solidFill>
              </a:rPr>
              <a:t>Teknisk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Delegat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endParaRPr lang="en-AU" altLang="en-US" dirty="0">
              <a:solidFill>
                <a:srgbClr val="112E68"/>
              </a:solidFill>
            </a:endParaRPr>
          </a:p>
          <a:p>
            <a:pPr marL="516951" indent="-516951"/>
            <a:r>
              <a:rPr lang="en-AU" altLang="en-US" dirty="0" smtClean="0">
                <a:solidFill>
                  <a:srgbClr val="112E68"/>
                </a:solidFill>
              </a:rPr>
              <a:t>Ass. </a:t>
            </a:r>
            <a:r>
              <a:rPr lang="en-AU" altLang="en-US" dirty="0" err="1" smtClean="0">
                <a:solidFill>
                  <a:srgbClr val="112E68"/>
                </a:solidFill>
              </a:rPr>
              <a:t>Teknisk</a:t>
            </a:r>
            <a:r>
              <a:rPr lang="en-AU" altLang="en-US" dirty="0" smtClean="0">
                <a:solidFill>
                  <a:srgbClr val="112E68"/>
                </a:solidFill>
              </a:rPr>
              <a:t> </a:t>
            </a:r>
            <a:r>
              <a:rPr lang="en-AU" altLang="en-US" dirty="0" err="1" smtClean="0">
                <a:solidFill>
                  <a:srgbClr val="112E68"/>
                </a:solidFill>
              </a:rPr>
              <a:t>Delegat</a:t>
            </a:r>
            <a:endParaRPr lang="hu-HU" altLang="en-US" dirty="0">
              <a:solidFill>
                <a:srgbClr val="112E68"/>
              </a:solidFill>
            </a:endParaRPr>
          </a:p>
          <a:p>
            <a:pPr marL="516951" indent="-516951"/>
            <a:r>
              <a:rPr lang="en-GB" altLang="en-US" dirty="0" err="1" smtClean="0">
                <a:solidFill>
                  <a:srgbClr val="112E68"/>
                </a:solidFill>
              </a:rPr>
              <a:t>Dommer</a:t>
            </a:r>
            <a:endParaRPr lang="hu-HU" altLang="en-US" dirty="0">
              <a:solidFill>
                <a:srgbClr val="112E68"/>
              </a:solidFill>
            </a:endParaRPr>
          </a:p>
          <a:p>
            <a:pPr marL="516951" indent="-516951"/>
            <a:r>
              <a:rPr lang="en-AU" altLang="en-US" dirty="0" err="1" smtClean="0">
                <a:solidFill>
                  <a:srgbClr val="112E68"/>
                </a:solidFill>
              </a:rPr>
              <a:t>Løpsleder</a:t>
            </a:r>
            <a:endParaRPr lang="hu-HU" altLang="en-US" dirty="0">
              <a:solidFill>
                <a:srgbClr val="112E68"/>
              </a:solidFill>
            </a:endParaRPr>
          </a:p>
          <a:p>
            <a:pPr marL="516951" indent="-516951"/>
            <a:endParaRPr lang="hu-HU" altLang="en-US" b="1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784" y="4528365"/>
            <a:ext cx="11366062" cy="1821731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en-US" sz="10238" b="1" dirty="0" smtClean="0">
                <a:solidFill>
                  <a:srgbClr val="DF4C20"/>
                </a:solidFill>
              </a:rPr>
              <a:t>LYKKE TIL!</a:t>
            </a:r>
            <a:endParaRPr lang="en-GB" altLang="en-US" sz="10238" b="1" dirty="0">
              <a:solidFill>
                <a:srgbClr val="DF4C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82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5688" dirty="0" err="1" smtClean="0"/>
              <a:t>Konkurranse</a:t>
            </a:r>
            <a:r>
              <a:rPr lang="hu-HU" altLang="en-US" sz="5688" dirty="0" smtClean="0"/>
              <a:t> </a:t>
            </a:r>
            <a:r>
              <a:rPr lang="hu-HU" altLang="en-US" sz="5688" dirty="0" err="1"/>
              <a:t>j</a:t>
            </a:r>
            <a:r>
              <a:rPr lang="hu-HU" altLang="en-US" sz="5688" dirty="0" err="1" smtClean="0"/>
              <a:t>ury</a:t>
            </a:r>
            <a:endParaRPr lang="hu-HU" altLang="en-US" sz="5688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951" indent="-516951"/>
            <a:r>
              <a:rPr lang="en-GB" altLang="en-US" sz="3982" dirty="0" smtClean="0">
                <a:solidFill>
                  <a:srgbClr val="112E68"/>
                </a:solidFill>
              </a:rPr>
              <a:t>NN</a:t>
            </a:r>
            <a:r>
              <a:rPr lang="hu-HU" altLang="en-US" sz="3982" dirty="0" smtClean="0">
                <a:solidFill>
                  <a:srgbClr val="112E68"/>
                </a:solidFill>
              </a:rPr>
              <a:t>, </a:t>
            </a:r>
            <a:r>
              <a:rPr lang="hu-HU" altLang="en-US" sz="3982" dirty="0" err="1" smtClean="0">
                <a:solidFill>
                  <a:srgbClr val="112E68"/>
                </a:solidFill>
              </a:rPr>
              <a:t>Leder</a:t>
            </a:r>
            <a:endParaRPr lang="hu-HU" altLang="en-US" sz="3982" dirty="0">
              <a:solidFill>
                <a:srgbClr val="112E68"/>
              </a:solidFill>
            </a:endParaRPr>
          </a:p>
          <a:p>
            <a:pPr marL="516951" indent="-516951"/>
            <a:r>
              <a:rPr lang="en-GB" altLang="en-US" sz="3982" dirty="0" smtClean="0">
                <a:solidFill>
                  <a:srgbClr val="112E68"/>
                </a:solidFill>
              </a:rPr>
              <a:t>NN</a:t>
            </a:r>
            <a:endParaRPr lang="en-GB" altLang="en-US" sz="3982" dirty="0">
              <a:solidFill>
                <a:srgbClr val="112E68"/>
              </a:solidFill>
            </a:endParaRPr>
          </a:p>
          <a:p>
            <a:pPr marL="516951" indent="-516951"/>
            <a:r>
              <a:rPr lang="en-GB" altLang="en-US" sz="3982" dirty="0" smtClean="0">
                <a:solidFill>
                  <a:srgbClr val="112E68"/>
                </a:solidFill>
              </a:rPr>
              <a:t>NN</a:t>
            </a:r>
            <a:endParaRPr lang="hu-HU" altLang="en-US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733" y="288260"/>
            <a:ext cx="10871746" cy="1911292"/>
          </a:xfrm>
        </p:spPr>
        <p:txBody>
          <a:bodyPr/>
          <a:lstStyle/>
          <a:p>
            <a:pPr eaLnBrk="1" hangingPunct="1"/>
            <a:r>
              <a:rPr lang="en-US" altLang="en-US" sz="5688" dirty="0" err="1" smtClean="0"/>
              <a:t>Tidskjema</a:t>
            </a:r>
            <a:endParaRPr lang="hu-HU" altLang="en-US" sz="5688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733" y="2912060"/>
            <a:ext cx="12336747" cy="6839953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3982" b="1" u="sng" dirty="0" smtClean="0">
                <a:solidFill>
                  <a:srgbClr val="112E68"/>
                </a:solidFill>
              </a:rPr>
              <a:t>DD:MM</a:t>
            </a:r>
            <a:endParaRPr lang="hu-HU" altLang="en-US" sz="2844" dirty="0">
              <a:solidFill>
                <a:schemeClr val="folHlink"/>
              </a:solidFill>
            </a:endParaRPr>
          </a:p>
          <a:p>
            <a:pPr marL="0" indent="0">
              <a:buNone/>
            </a:pPr>
            <a:r>
              <a:rPr lang="nb-NO" altLang="en-US" dirty="0" smtClean="0">
                <a:solidFill>
                  <a:srgbClr val="112E68"/>
                </a:solidFill>
              </a:rPr>
              <a:t>K</a:t>
            </a:r>
            <a:r>
              <a:rPr lang="en-GB" altLang="en-US" dirty="0" smtClean="0">
                <a:solidFill>
                  <a:srgbClr val="112E68"/>
                </a:solidFill>
              </a:rPr>
              <a:t>l.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112E68"/>
                </a:solidFill>
              </a:rPr>
              <a:t>Kl.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112E68"/>
                </a:solidFill>
              </a:rPr>
              <a:t>Kl.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112E68"/>
                </a:solidFill>
              </a:rPr>
              <a:t>Kl.</a:t>
            </a:r>
          </a:p>
          <a:p>
            <a:pPr marL="0" indent="0">
              <a:buNone/>
            </a:pPr>
            <a:endParaRPr lang="en-GB" altLang="en-US" dirty="0">
              <a:solidFill>
                <a:srgbClr val="112E68"/>
              </a:solidFill>
            </a:endParaRPr>
          </a:p>
          <a:p>
            <a:pPr marL="0" indent="0">
              <a:buNone/>
            </a:pPr>
            <a:r>
              <a:rPr lang="en-AU" altLang="en-US" sz="3982" b="1" u="sng" dirty="0" smtClean="0">
                <a:solidFill>
                  <a:srgbClr val="112E68"/>
                </a:solidFill>
              </a:rPr>
              <a:t>DD:MM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112E68"/>
                </a:solidFill>
              </a:rPr>
              <a:t>Kl.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112E68"/>
                </a:solidFill>
              </a:rPr>
              <a:t>Kl.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112E68"/>
                </a:solidFill>
              </a:rPr>
              <a:t>Kl.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112E68"/>
                </a:solidFill>
              </a:rPr>
              <a:t>Kl. </a:t>
            </a:r>
            <a:endParaRPr lang="en-GB" altLang="en-US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433" y="554960"/>
            <a:ext cx="10871746" cy="1911292"/>
          </a:xfrm>
        </p:spPr>
        <p:txBody>
          <a:bodyPr/>
          <a:lstStyle/>
          <a:p>
            <a:pPr eaLnBrk="1" hangingPunct="1"/>
            <a:r>
              <a:rPr lang="en-US" altLang="en-US" sz="5688" dirty="0" err="1" smtClean="0"/>
              <a:t>Innsjekk</a:t>
            </a:r>
            <a:r>
              <a:rPr lang="en-US" altLang="en-US" sz="5688" dirty="0" smtClean="0"/>
              <a:t> </a:t>
            </a:r>
            <a:r>
              <a:rPr lang="en-US" altLang="en-US" sz="5688" dirty="0" err="1" smtClean="0"/>
              <a:t>og</a:t>
            </a:r>
            <a:r>
              <a:rPr lang="en-US" altLang="en-US" sz="5688" dirty="0" smtClean="0"/>
              <a:t> </a:t>
            </a:r>
            <a:r>
              <a:rPr lang="en-US" altLang="en-US" sz="5688" dirty="0" err="1" smtClean="0"/>
              <a:t>prosedyrer</a:t>
            </a:r>
            <a:endParaRPr lang="hu-HU" altLang="en-US" sz="5688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hu-HU" altLang="en-US" sz="3982" b="1" u="sng" dirty="0" err="1" smtClean="0">
                <a:solidFill>
                  <a:srgbClr val="112E68"/>
                </a:solidFill>
              </a:rPr>
              <a:t>Utøver</a:t>
            </a:r>
            <a:r>
              <a:rPr lang="hu-HU" altLang="en-US" sz="3982" b="1" u="sng" dirty="0" smtClean="0">
                <a:solidFill>
                  <a:srgbClr val="112E68"/>
                </a:solidFill>
              </a:rPr>
              <a:t> </a:t>
            </a:r>
            <a:r>
              <a:rPr lang="hu-HU" altLang="en-US" sz="3982" b="1" u="sng" dirty="0" err="1" smtClean="0">
                <a:solidFill>
                  <a:srgbClr val="112E68"/>
                </a:solidFill>
              </a:rPr>
              <a:t>område</a:t>
            </a:r>
            <a:r>
              <a:rPr lang="hu-HU" altLang="en-US" sz="3982" b="1" u="sng" dirty="0" smtClean="0">
                <a:solidFill>
                  <a:srgbClr val="112E68"/>
                </a:solidFill>
              </a:rPr>
              <a:t> ( </a:t>
            </a:r>
            <a:r>
              <a:rPr lang="hu-HU" altLang="en-US" sz="3982" b="1" u="sng" dirty="0" err="1" smtClean="0">
                <a:solidFill>
                  <a:srgbClr val="112E68"/>
                </a:solidFill>
              </a:rPr>
              <a:t>hvis</a:t>
            </a:r>
            <a:r>
              <a:rPr lang="hu-HU" altLang="en-US" sz="3982" b="1" u="sng" dirty="0" smtClean="0">
                <a:solidFill>
                  <a:srgbClr val="112E68"/>
                </a:solidFill>
              </a:rPr>
              <a:t> </a:t>
            </a:r>
            <a:r>
              <a:rPr lang="hu-HU" altLang="en-US" sz="3982" b="1" u="sng" dirty="0" err="1" smtClean="0">
                <a:solidFill>
                  <a:srgbClr val="112E68"/>
                </a:solidFill>
              </a:rPr>
              <a:t>aktuelt</a:t>
            </a:r>
            <a:r>
              <a:rPr lang="hu-HU" altLang="en-US" sz="3982" b="1" u="sng" dirty="0" smtClean="0">
                <a:solidFill>
                  <a:srgbClr val="112E68"/>
                </a:solidFill>
              </a:rPr>
              <a:t>)</a:t>
            </a:r>
            <a:endParaRPr lang="hu-HU" altLang="en-US" sz="3982" b="1" u="sng" dirty="0">
              <a:solidFill>
                <a:srgbClr val="112E68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altLang="en-US" dirty="0" err="1" smtClean="0">
                <a:solidFill>
                  <a:srgbClr val="112E68"/>
                </a:solidFill>
              </a:rPr>
              <a:t>Drakt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sjekk</a:t>
            </a:r>
            <a:endParaRPr lang="hu-HU" altLang="en-US" dirty="0" smtClean="0">
              <a:solidFill>
                <a:srgbClr val="112E68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altLang="en-US" dirty="0" err="1" smtClean="0">
                <a:solidFill>
                  <a:srgbClr val="112E68"/>
                </a:solidFill>
              </a:rPr>
              <a:t>Tatoo</a:t>
            </a:r>
            <a:r>
              <a:rPr lang="hu-HU" altLang="en-US" dirty="0" smtClean="0">
                <a:solidFill>
                  <a:srgbClr val="112E68"/>
                </a:solidFill>
              </a:rPr>
              <a:t> ( </a:t>
            </a:r>
            <a:r>
              <a:rPr lang="hu-HU" altLang="en-US" dirty="0" err="1" smtClean="0">
                <a:solidFill>
                  <a:srgbClr val="112E68"/>
                </a:solidFill>
              </a:rPr>
              <a:t>hvis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aktuelt</a:t>
            </a:r>
            <a:r>
              <a:rPr lang="hu-HU" altLang="en-US" dirty="0" smtClean="0">
                <a:solidFill>
                  <a:srgbClr val="112E68"/>
                </a:solidFill>
              </a:rPr>
              <a:t>) </a:t>
            </a:r>
            <a:endParaRPr lang="hu-HU" altLang="en-US" dirty="0">
              <a:solidFill>
                <a:srgbClr val="112E68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altLang="en-US" dirty="0">
                <a:solidFill>
                  <a:srgbClr val="112E68"/>
                </a:solidFill>
              </a:rPr>
              <a:t>Timing chip </a:t>
            </a:r>
            <a:r>
              <a:rPr lang="hu-HU" altLang="en-US" dirty="0" err="1" smtClean="0">
                <a:solidFill>
                  <a:srgbClr val="112E68"/>
                </a:solidFill>
              </a:rPr>
              <a:t>utdeling</a:t>
            </a:r>
            <a:endParaRPr lang="en-AU" altLang="en-US" dirty="0">
              <a:solidFill>
                <a:srgbClr val="112E68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altLang="en-US" dirty="0" err="1" smtClean="0">
                <a:solidFill>
                  <a:srgbClr val="112E68"/>
                </a:solidFill>
              </a:rPr>
              <a:t>Svømmehette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utdeling</a:t>
            </a:r>
            <a:endParaRPr lang="hu-HU" altLang="en-US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2883" y="421610"/>
            <a:ext cx="10871746" cy="1911292"/>
          </a:xfrm>
        </p:spPr>
        <p:txBody>
          <a:bodyPr/>
          <a:lstStyle/>
          <a:p>
            <a:pPr eaLnBrk="1" hangingPunct="1"/>
            <a:r>
              <a:rPr lang="en-US" altLang="en-US" sz="5688" dirty="0" err="1" smtClean="0"/>
              <a:t>Innsjekk</a:t>
            </a:r>
            <a:r>
              <a:rPr lang="en-US" altLang="en-US" sz="5688" dirty="0" smtClean="0"/>
              <a:t> </a:t>
            </a:r>
            <a:r>
              <a:rPr lang="en-US" altLang="en-US" sz="5688" dirty="0" err="1" smtClean="0"/>
              <a:t>og</a:t>
            </a:r>
            <a:r>
              <a:rPr lang="en-US" altLang="en-US" sz="5688" dirty="0" smtClean="0"/>
              <a:t> </a:t>
            </a:r>
            <a:r>
              <a:rPr lang="en-US" altLang="en-US" sz="5688" dirty="0" err="1"/>
              <a:t>p</a:t>
            </a:r>
            <a:r>
              <a:rPr lang="en-US" altLang="en-US" sz="5688" dirty="0" err="1" smtClean="0"/>
              <a:t>rosedyrer</a:t>
            </a:r>
            <a:endParaRPr lang="hu-HU" altLang="en-US" sz="5688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833" y="2912060"/>
            <a:ext cx="11774652" cy="683995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s-ES" sz="1422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sz="3982" b="1" u="sng" dirty="0" err="1" smtClean="0">
                <a:solidFill>
                  <a:srgbClr val="112E68"/>
                </a:solidFill>
              </a:rPr>
              <a:t>Skiftesone</a:t>
            </a:r>
            <a:endParaRPr lang="hu-HU" sz="3982" b="1" u="sng" dirty="0">
              <a:solidFill>
                <a:srgbClr val="112E68"/>
              </a:solidFill>
            </a:endParaRP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112E68"/>
                </a:solidFill>
                <a:latin typeface="+mj-lt"/>
              </a:rPr>
              <a:t>Sykkel</a:t>
            </a:r>
            <a:r>
              <a:rPr lang="en-US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112E68"/>
                </a:solidFill>
                <a:latin typeface="+mj-lt"/>
              </a:rPr>
              <a:t>sjekk</a:t>
            </a:r>
            <a:endParaRPr lang="en-US" dirty="0">
              <a:solidFill>
                <a:srgbClr val="112E68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112E68"/>
                </a:solidFill>
                <a:latin typeface="+mj-lt"/>
              </a:rPr>
              <a:t>Hjelm</a:t>
            </a:r>
            <a:r>
              <a:rPr lang="en-US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112E68"/>
                </a:solidFill>
                <a:latin typeface="+mj-lt"/>
              </a:rPr>
              <a:t>sjekk</a:t>
            </a:r>
            <a:r>
              <a:rPr lang="en-US" dirty="0" smtClean="0">
                <a:solidFill>
                  <a:srgbClr val="112E68"/>
                </a:solidFill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OBS!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Utøver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som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ikke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følger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konkurransereglementet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vil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få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en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10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sekunders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tidstraff</a:t>
            </a:r>
            <a:endParaRPr lang="en-US" b="1" i="1" dirty="0" smtClean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n-US" dirty="0" err="1" smtClean="0">
                <a:latin typeface="+mj-lt"/>
              </a:rPr>
              <a:t>Løpesko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plassert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korrekt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hjelm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på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sykkel</a:t>
            </a:r>
            <a:endParaRPr lang="en-US" dirty="0">
              <a:solidFill>
                <a:srgbClr val="112E68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Annet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utstyr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på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sykkel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må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godkjennes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av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Dommer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innen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10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minutter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før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Race Briefing.</a:t>
            </a:r>
          </a:p>
          <a:p>
            <a:pPr lvl="2">
              <a:defRPr/>
            </a:pPr>
            <a:r>
              <a:rPr lang="en-US" i="1" dirty="0" smtClean="0">
                <a:solidFill>
                  <a:srgbClr val="112E68"/>
                </a:solidFill>
                <a:latin typeface="+mj-lt"/>
              </a:rPr>
              <a:t>(Go Pro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kamera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eller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annet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112E68"/>
                </a:solidFill>
                <a:latin typeface="+mj-lt"/>
              </a:rPr>
              <a:t>utstyr</a:t>
            </a:r>
            <a:r>
              <a:rPr lang="en-US" i="1" dirty="0" smtClean="0">
                <a:solidFill>
                  <a:srgbClr val="112E68"/>
                </a:solidFill>
                <a:latin typeface="+mj-lt"/>
              </a:rPr>
              <a:t>)</a:t>
            </a:r>
            <a:endParaRPr lang="hu-HU" dirty="0">
              <a:solidFill>
                <a:srgbClr val="112E68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5688" dirty="0"/>
              <a:t>Pre-start </a:t>
            </a:r>
            <a:r>
              <a:rPr lang="en-US" altLang="en-US" sz="5688" dirty="0" err="1"/>
              <a:t>p</a:t>
            </a:r>
            <a:r>
              <a:rPr lang="en-US" altLang="en-US" sz="5688" dirty="0" err="1" smtClean="0"/>
              <a:t>rosedyre</a:t>
            </a:r>
            <a:endParaRPr lang="hu-HU" altLang="en-US" sz="5688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951" indent="-516951">
              <a:buNone/>
              <a:defRPr/>
            </a:pPr>
            <a:r>
              <a:rPr lang="en-US" sz="3982" b="1" u="sng" dirty="0" err="1" smtClean="0">
                <a:solidFill>
                  <a:srgbClr val="112E68"/>
                </a:solidFill>
              </a:rPr>
              <a:t>Utøver</a:t>
            </a:r>
            <a:r>
              <a:rPr lang="en-US" sz="3982" b="1" u="sng" dirty="0" smtClean="0">
                <a:solidFill>
                  <a:srgbClr val="112E68"/>
                </a:solidFill>
              </a:rPr>
              <a:t> </a:t>
            </a:r>
            <a:r>
              <a:rPr lang="en-US" sz="3982" b="1" u="sng" dirty="0" err="1" smtClean="0">
                <a:solidFill>
                  <a:srgbClr val="112E68"/>
                </a:solidFill>
              </a:rPr>
              <a:t>Presentasjon</a:t>
            </a:r>
            <a:r>
              <a:rPr lang="en-US" sz="3982" b="1" u="sng" dirty="0" smtClean="0">
                <a:solidFill>
                  <a:srgbClr val="112E68"/>
                </a:solidFill>
              </a:rPr>
              <a:t>:</a:t>
            </a:r>
            <a:endParaRPr lang="en-US" sz="3982" b="1" u="sng" dirty="0">
              <a:solidFill>
                <a:srgbClr val="112E68"/>
              </a:solidFill>
            </a:endParaRPr>
          </a:p>
          <a:p>
            <a:pPr marL="516951" indent="-516951">
              <a:defRPr/>
            </a:pPr>
            <a:r>
              <a:rPr lang="hu-HU" dirty="0">
                <a:solidFill>
                  <a:srgbClr val="112E68"/>
                </a:solidFill>
                <a:ea typeface="+mn-ea"/>
              </a:rPr>
              <a:t>1</a:t>
            </a:r>
            <a:r>
              <a:rPr lang="en-US" dirty="0">
                <a:solidFill>
                  <a:srgbClr val="112E68"/>
                </a:solidFill>
                <a:ea typeface="+mn-ea"/>
              </a:rPr>
              <a:t>5 </a:t>
            </a:r>
            <a:r>
              <a:rPr lang="en-US" dirty="0" err="1" smtClean="0">
                <a:solidFill>
                  <a:srgbClr val="112E68"/>
                </a:solidFill>
                <a:ea typeface="+mn-ea"/>
              </a:rPr>
              <a:t>minutter</a:t>
            </a:r>
            <a:r>
              <a:rPr lang="en-US" dirty="0" smtClean="0">
                <a:solidFill>
                  <a:srgbClr val="112E68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rgbClr val="112E68"/>
                </a:solidFill>
              </a:rPr>
              <a:t>før</a:t>
            </a:r>
            <a:r>
              <a:rPr lang="en-US" dirty="0" smtClean="0">
                <a:solidFill>
                  <a:srgbClr val="112E68"/>
                </a:solidFill>
              </a:rPr>
              <a:t> </a:t>
            </a:r>
            <a:r>
              <a:rPr lang="en-US" dirty="0" smtClean="0">
                <a:solidFill>
                  <a:srgbClr val="112E68"/>
                </a:solidFill>
                <a:ea typeface="+mn-ea"/>
              </a:rPr>
              <a:t>start </a:t>
            </a:r>
            <a:r>
              <a:rPr lang="en-US" dirty="0">
                <a:solidFill>
                  <a:srgbClr val="112E68"/>
                </a:solidFill>
                <a:ea typeface="+mn-ea"/>
              </a:rPr>
              <a:t>- line-up </a:t>
            </a:r>
            <a:r>
              <a:rPr lang="hu-HU" dirty="0" err="1" smtClean="0">
                <a:solidFill>
                  <a:srgbClr val="112E68"/>
                </a:solidFill>
              </a:rPr>
              <a:t>på</a:t>
            </a:r>
            <a:r>
              <a:rPr lang="hu-HU" dirty="0" smtClean="0">
                <a:solidFill>
                  <a:srgbClr val="112E68"/>
                </a:solidFill>
              </a:rPr>
              <a:t> </a:t>
            </a:r>
            <a:r>
              <a:rPr lang="hu-HU" dirty="0" err="1" smtClean="0">
                <a:solidFill>
                  <a:srgbClr val="112E68"/>
                </a:solidFill>
              </a:rPr>
              <a:t>anvist</a:t>
            </a:r>
            <a:r>
              <a:rPr lang="hu-HU" dirty="0" smtClean="0">
                <a:solidFill>
                  <a:srgbClr val="112E68"/>
                </a:solidFill>
              </a:rPr>
              <a:t> </a:t>
            </a:r>
            <a:r>
              <a:rPr lang="hu-HU" dirty="0" err="1" smtClean="0">
                <a:solidFill>
                  <a:srgbClr val="112E68"/>
                </a:solidFill>
              </a:rPr>
              <a:t>sted</a:t>
            </a:r>
            <a:endParaRPr lang="hu-HU" dirty="0">
              <a:solidFill>
                <a:srgbClr val="112E68"/>
              </a:solidFill>
              <a:ea typeface="+mn-ea"/>
            </a:endParaRPr>
          </a:p>
          <a:p>
            <a:pPr marL="516951" indent="-516951">
              <a:defRPr/>
            </a:pPr>
            <a:r>
              <a:rPr lang="nb-NO" dirty="0" smtClean="0">
                <a:solidFill>
                  <a:srgbClr val="112E68"/>
                </a:solidFill>
              </a:rPr>
              <a:t>L</a:t>
            </a:r>
            <a:r>
              <a:rPr lang="en-US" dirty="0" err="1" smtClean="0">
                <a:solidFill>
                  <a:srgbClr val="112E68"/>
                </a:solidFill>
              </a:rPr>
              <a:t>ett</a:t>
            </a:r>
            <a:r>
              <a:rPr lang="en-US" dirty="0" smtClean="0">
                <a:solidFill>
                  <a:srgbClr val="112E68"/>
                </a:solidFill>
              </a:rPr>
              <a:t> </a:t>
            </a:r>
            <a:r>
              <a:rPr lang="en-US" dirty="0" err="1" smtClean="0">
                <a:solidFill>
                  <a:srgbClr val="112E68"/>
                </a:solidFill>
              </a:rPr>
              <a:t>jogg</a:t>
            </a:r>
            <a:r>
              <a:rPr lang="en-US" dirty="0" smtClean="0">
                <a:solidFill>
                  <a:srgbClr val="112E68"/>
                </a:solidFill>
              </a:rPr>
              <a:t> </a:t>
            </a:r>
            <a:r>
              <a:rPr lang="en-US" dirty="0" err="1" smtClean="0">
                <a:solidFill>
                  <a:srgbClr val="112E68"/>
                </a:solidFill>
              </a:rPr>
              <a:t>til</a:t>
            </a:r>
            <a:r>
              <a:rPr lang="en-US" dirty="0" smtClean="0">
                <a:solidFill>
                  <a:srgbClr val="112E68"/>
                </a:solidFill>
              </a:rPr>
              <a:t> </a:t>
            </a:r>
            <a:r>
              <a:rPr lang="en-US" dirty="0" err="1" smtClean="0">
                <a:solidFill>
                  <a:srgbClr val="112E68"/>
                </a:solidFill>
              </a:rPr>
              <a:t>svømmestart</a:t>
            </a:r>
            <a:endParaRPr lang="en-US" dirty="0">
              <a:solidFill>
                <a:srgbClr val="112E68"/>
              </a:solidFill>
              <a:ea typeface="+mn-ea"/>
            </a:endParaRPr>
          </a:p>
          <a:p>
            <a:pPr marL="516951" indent="-516951">
              <a:defRPr/>
            </a:pPr>
            <a:r>
              <a:rPr lang="hu-HU" dirty="0" err="1" smtClean="0">
                <a:solidFill>
                  <a:srgbClr val="112E68"/>
                </a:solidFill>
                <a:ea typeface="+mn-ea"/>
              </a:rPr>
              <a:t>Velg</a:t>
            </a:r>
            <a:r>
              <a:rPr lang="hu-HU" dirty="0" smtClean="0">
                <a:solidFill>
                  <a:srgbClr val="112E68"/>
                </a:solidFill>
                <a:ea typeface="+mn-ea"/>
              </a:rPr>
              <a:t> din </a:t>
            </a:r>
            <a:r>
              <a:rPr lang="hu-HU" dirty="0" err="1" smtClean="0">
                <a:solidFill>
                  <a:srgbClr val="112E68"/>
                </a:solidFill>
                <a:ea typeface="+mn-ea"/>
              </a:rPr>
              <a:t>posisjon</a:t>
            </a:r>
            <a:r>
              <a:rPr lang="hu-HU" dirty="0" smtClean="0">
                <a:solidFill>
                  <a:srgbClr val="112E68"/>
                </a:solidFill>
                <a:ea typeface="+mn-ea"/>
              </a:rPr>
              <a:t> </a:t>
            </a:r>
            <a:r>
              <a:rPr lang="hu-HU" dirty="0" err="1" smtClean="0">
                <a:solidFill>
                  <a:srgbClr val="112E68"/>
                </a:solidFill>
                <a:ea typeface="+mn-ea"/>
              </a:rPr>
              <a:t>og</a:t>
            </a:r>
            <a:r>
              <a:rPr lang="hu-HU" dirty="0" smtClean="0">
                <a:solidFill>
                  <a:srgbClr val="112E68"/>
                </a:solidFill>
                <a:ea typeface="+mn-ea"/>
              </a:rPr>
              <a:t> hold </a:t>
            </a:r>
            <a:r>
              <a:rPr lang="hu-HU" dirty="0" err="1" smtClean="0">
                <a:solidFill>
                  <a:srgbClr val="112E68"/>
                </a:solidFill>
                <a:ea typeface="+mn-ea"/>
              </a:rPr>
              <a:t>deg</a:t>
            </a:r>
            <a:r>
              <a:rPr lang="hu-HU" dirty="0" smtClean="0">
                <a:solidFill>
                  <a:srgbClr val="112E68"/>
                </a:solidFill>
                <a:ea typeface="+mn-ea"/>
              </a:rPr>
              <a:t> bak </a:t>
            </a:r>
            <a:r>
              <a:rPr lang="hu-HU" dirty="0" err="1" smtClean="0">
                <a:solidFill>
                  <a:srgbClr val="112E68"/>
                </a:solidFill>
                <a:ea typeface="+mn-ea"/>
              </a:rPr>
              <a:t>startlinjen</a:t>
            </a:r>
            <a:r>
              <a:rPr lang="hu-HU" dirty="0" smtClean="0">
                <a:solidFill>
                  <a:srgbClr val="112E68"/>
                </a:solidFill>
                <a:ea typeface="+mn-ea"/>
              </a:rPr>
              <a:t>!</a:t>
            </a:r>
            <a:endParaRPr lang="en-US" dirty="0">
              <a:solidFill>
                <a:srgbClr val="112E68"/>
              </a:solidFill>
              <a:ea typeface="+mn-ea"/>
            </a:endParaRPr>
          </a:p>
          <a:p>
            <a:pPr marL="516951" indent="-516951">
              <a:buNone/>
              <a:defRPr/>
            </a:pPr>
            <a:r>
              <a:rPr lang="en-US" i="1" dirty="0">
                <a:solidFill>
                  <a:srgbClr val="FF3300"/>
                </a:solidFill>
                <a:latin typeface="+mj-lt"/>
                <a:ea typeface="+mn-ea"/>
              </a:rPr>
              <a:t>	</a:t>
            </a:r>
            <a:endParaRPr lang="hu-HU" i="1" dirty="0">
              <a:solidFill>
                <a:srgbClr val="FF3300"/>
              </a:solidFill>
              <a:latin typeface="+mj-lt"/>
              <a:ea typeface="+mn-ea"/>
            </a:endParaRPr>
          </a:p>
          <a:p>
            <a:pPr marL="516951" indent="-516951">
              <a:buNone/>
              <a:defRPr/>
            </a:pPr>
            <a:endParaRPr lang="hu-HU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5688" dirty="0"/>
              <a:t>Start </a:t>
            </a:r>
            <a:r>
              <a:rPr lang="en-US" altLang="en-US" sz="5688" dirty="0" err="1"/>
              <a:t>p</a:t>
            </a:r>
            <a:r>
              <a:rPr lang="en-US" altLang="en-US" sz="5688" dirty="0" err="1" smtClean="0"/>
              <a:t>rosedyre</a:t>
            </a:r>
            <a:endParaRPr lang="hu-HU" altLang="en-US" sz="5688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951" indent="-516951">
              <a:buNone/>
            </a:pPr>
            <a:r>
              <a:rPr lang="hu-HU" altLang="en-US" sz="3982" b="1" u="sng" dirty="0" err="1" smtClean="0">
                <a:solidFill>
                  <a:srgbClr val="112E68"/>
                </a:solidFill>
              </a:rPr>
              <a:t>Utøvere</a:t>
            </a:r>
            <a:r>
              <a:rPr lang="hu-HU" altLang="en-US" sz="3982" b="1" u="sng" dirty="0" smtClean="0">
                <a:solidFill>
                  <a:srgbClr val="112E68"/>
                </a:solidFill>
              </a:rPr>
              <a:t> i </a:t>
            </a:r>
            <a:r>
              <a:rPr lang="hu-HU" altLang="en-US" sz="3982" b="1" u="sng" dirty="0" err="1" smtClean="0">
                <a:solidFill>
                  <a:srgbClr val="112E68"/>
                </a:solidFill>
              </a:rPr>
              <a:t>posisjon</a:t>
            </a:r>
            <a:r>
              <a:rPr lang="hu-HU" altLang="en-US" sz="3982" b="1" u="sng" dirty="0" smtClean="0">
                <a:solidFill>
                  <a:srgbClr val="112E68"/>
                </a:solidFill>
              </a:rPr>
              <a:t>:</a:t>
            </a:r>
            <a:endParaRPr lang="hu-HU" altLang="en-US" sz="3982" b="1" u="sng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dirty="0" err="1" smtClean="0">
                <a:solidFill>
                  <a:srgbClr val="112E68"/>
                </a:solidFill>
              </a:rPr>
              <a:t>Starten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går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etter</a:t>
            </a:r>
            <a:r>
              <a:rPr lang="hu-HU" altLang="en-US" dirty="0" smtClean="0">
                <a:solidFill>
                  <a:srgbClr val="112E68"/>
                </a:solidFill>
              </a:rPr>
              <a:t> </a:t>
            </a:r>
            <a:r>
              <a:rPr lang="hu-HU" altLang="en-US" dirty="0" err="1" smtClean="0">
                <a:solidFill>
                  <a:srgbClr val="112E68"/>
                </a:solidFill>
              </a:rPr>
              <a:t>at</a:t>
            </a:r>
            <a:r>
              <a:rPr lang="hu-HU" altLang="en-US" dirty="0" smtClean="0">
                <a:solidFill>
                  <a:srgbClr val="112E68"/>
                </a:solidFill>
              </a:rPr>
              <a:t> TD </a:t>
            </a:r>
            <a:r>
              <a:rPr lang="hu-HU" altLang="en-US" dirty="0" err="1" smtClean="0">
                <a:solidFill>
                  <a:srgbClr val="112E68"/>
                </a:solidFill>
              </a:rPr>
              <a:t>sier</a:t>
            </a:r>
            <a:r>
              <a:rPr lang="hu-HU" altLang="en-US" dirty="0" smtClean="0">
                <a:solidFill>
                  <a:srgbClr val="112E68"/>
                </a:solidFill>
              </a:rPr>
              <a:t>: </a:t>
            </a:r>
            <a:r>
              <a:rPr lang="en-US" altLang="en-US" dirty="0" smtClean="0">
                <a:solidFill>
                  <a:srgbClr val="112E68"/>
                </a:solidFill>
              </a:rPr>
              <a:t> ”KLAR</a:t>
            </a:r>
            <a:r>
              <a:rPr lang="hu-HU" altLang="en-US" dirty="0" smtClean="0">
                <a:solidFill>
                  <a:srgbClr val="112E68"/>
                </a:solidFill>
              </a:rPr>
              <a:t>”</a:t>
            </a:r>
            <a:endParaRPr lang="hu-HU" altLang="en-US" dirty="0">
              <a:solidFill>
                <a:srgbClr val="112E68"/>
              </a:solidFill>
            </a:endParaRPr>
          </a:p>
          <a:p>
            <a:pPr marL="516951" indent="-516951"/>
            <a:r>
              <a:rPr lang="en-US" altLang="en-US" dirty="0" err="1" smtClean="0">
                <a:solidFill>
                  <a:srgbClr val="112E68"/>
                </a:solidFill>
              </a:rPr>
              <a:t>Signalhorn</a:t>
            </a:r>
            <a:r>
              <a:rPr lang="en-US" altLang="en-US" dirty="0" smtClean="0">
                <a:solidFill>
                  <a:srgbClr val="112E68"/>
                </a:solidFill>
              </a:rPr>
              <a:t> </a:t>
            </a:r>
            <a:r>
              <a:rPr lang="en-US" altLang="en-US" dirty="0" err="1" smtClean="0">
                <a:solidFill>
                  <a:srgbClr val="112E68"/>
                </a:solidFill>
              </a:rPr>
              <a:t>eller</a:t>
            </a:r>
            <a:r>
              <a:rPr lang="en-US" altLang="en-US" dirty="0" smtClean="0">
                <a:solidFill>
                  <a:srgbClr val="112E68"/>
                </a:solidFill>
              </a:rPr>
              <a:t> </a:t>
            </a:r>
            <a:r>
              <a:rPr lang="en-US" altLang="en-US" dirty="0" err="1" smtClean="0">
                <a:solidFill>
                  <a:srgbClr val="112E68"/>
                </a:solidFill>
              </a:rPr>
              <a:t>tilsvarende</a:t>
            </a:r>
            <a:endParaRPr lang="hu-HU" altLang="en-US" dirty="0">
              <a:solidFill>
                <a:schemeClr val="folHlink"/>
              </a:solidFill>
            </a:endParaRPr>
          </a:p>
          <a:p>
            <a:pPr marL="516951" indent="-516951"/>
            <a:r>
              <a:rPr lang="hu-HU" altLang="en-US" dirty="0" err="1" smtClean="0">
                <a:solidFill>
                  <a:srgbClr val="112E68"/>
                </a:solidFill>
              </a:rPr>
              <a:t>Konkurransen</a:t>
            </a:r>
            <a:r>
              <a:rPr lang="hu-HU" altLang="en-US" dirty="0" smtClean="0">
                <a:solidFill>
                  <a:srgbClr val="112E68"/>
                </a:solidFill>
              </a:rPr>
              <a:t> starter</a:t>
            </a:r>
            <a:endParaRPr lang="en-US" altLang="en-US" dirty="0">
              <a:solidFill>
                <a:srgbClr val="112E68"/>
              </a:solidFill>
            </a:endParaRPr>
          </a:p>
          <a:p>
            <a:pPr marL="516951" indent="-516951">
              <a:buNone/>
            </a:pPr>
            <a:r>
              <a:rPr lang="en-US" altLang="en-US" i="1" dirty="0">
                <a:solidFill>
                  <a:srgbClr val="FF3300"/>
                </a:solidFill>
              </a:rPr>
              <a:t>	</a:t>
            </a:r>
            <a:r>
              <a:rPr lang="en-US" altLang="en-US" i="1" dirty="0" err="1" smtClean="0">
                <a:solidFill>
                  <a:srgbClr val="FF3300"/>
                </a:solidFill>
              </a:rPr>
              <a:t>Utøvere</a:t>
            </a:r>
            <a:r>
              <a:rPr lang="en-US" altLang="en-US" i="1" dirty="0" smtClean="0">
                <a:solidFill>
                  <a:srgbClr val="FF3300"/>
                </a:solidFill>
              </a:rPr>
              <a:t> </a:t>
            </a:r>
            <a:r>
              <a:rPr lang="en-US" altLang="en-US" i="1" dirty="0" err="1" smtClean="0">
                <a:solidFill>
                  <a:srgbClr val="FF3300"/>
                </a:solidFill>
              </a:rPr>
              <a:t>som</a:t>
            </a:r>
            <a:r>
              <a:rPr lang="en-US" altLang="en-US" i="1" dirty="0" smtClean="0">
                <a:solidFill>
                  <a:srgbClr val="FF3300"/>
                </a:solidFill>
              </a:rPr>
              <a:t> </a:t>
            </a:r>
            <a:r>
              <a:rPr lang="en-US" altLang="en-US" i="1" dirty="0" err="1" smtClean="0">
                <a:solidFill>
                  <a:srgbClr val="FF3300"/>
                </a:solidFill>
              </a:rPr>
              <a:t>tjuvstarter</a:t>
            </a:r>
            <a:r>
              <a:rPr lang="en-US" altLang="en-US" i="1" dirty="0" smtClean="0">
                <a:solidFill>
                  <a:srgbClr val="FF3300"/>
                </a:solidFill>
              </a:rPr>
              <a:t> </a:t>
            </a:r>
            <a:r>
              <a:rPr lang="en-US" altLang="en-US" i="1" dirty="0" err="1" smtClean="0">
                <a:solidFill>
                  <a:srgbClr val="FF3300"/>
                </a:solidFill>
              </a:rPr>
              <a:t>vil</a:t>
            </a:r>
            <a:r>
              <a:rPr lang="en-US" altLang="en-US" i="1" dirty="0" smtClean="0">
                <a:solidFill>
                  <a:srgbClr val="FF3300"/>
                </a:solidFill>
              </a:rPr>
              <a:t> </a:t>
            </a:r>
            <a:r>
              <a:rPr lang="en-US" altLang="en-US" i="1" dirty="0" err="1" smtClean="0">
                <a:solidFill>
                  <a:srgbClr val="FF3300"/>
                </a:solidFill>
              </a:rPr>
              <a:t>få</a:t>
            </a:r>
            <a:r>
              <a:rPr lang="en-US" altLang="en-US" i="1" dirty="0" smtClean="0">
                <a:solidFill>
                  <a:srgbClr val="FF3300"/>
                </a:solidFill>
              </a:rPr>
              <a:t> </a:t>
            </a:r>
            <a:r>
              <a:rPr lang="en-US" altLang="en-US" i="1" dirty="0" err="1" smtClean="0">
                <a:solidFill>
                  <a:srgbClr val="FF3300"/>
                </a:solidFill>
              </a:rPr>
              <a:t>en</a:t>
            </a:r>
            <a:r>
              <a:rPr lang="en-US" altLang="en-US" i="1" dirty="0" smtClean="0">
                <a:solidFill>
                  <a:srgbClr val="FF3300"/>
                </a:solidFill>
              </a:rPr>
              <a:t> </a:t>
            </a:r>
            <a:r>
              <a:rPr lang="en-US" altLang="en-US" i="1" dirty="0" err="1" smtClean="0">
                <a:solidFill>
                  <a:srgbClr val="FF3300"/>
                </a:solidFill>
              </a:rPr>
              <a:t>tidsstraff</a:t>
            </a:r>
            <a:r>
              <a:rPr lang="en-US" altLang="en-US" i="1" dirty="0" smtClean="0">
                <a:solidFill>
                  <a:srgbClr val="FF3300"/>
                </a:solidFill>
              </a:rPr>
              <a:t> </a:t>
            </a:r>
            <a:r>
              <a:rPr lang="en-US" altLang="en-US" i="1" dirty="0" err="1" smtClean="0">
                <a:solidFill>
                  <a:srgbClr val="FF3300"/>
                </a:solidFill>
              </a:rPr>
              <a:t>på</a:t>
            </a:r>
            <a:r>
              <a:rPr lang="en-US" altLang="en-US" i="1" dirty="0" smtClean="0">
                <a:solidFill>
                  <a:srgbClr val="FF3300"/>
                </a:solidFill>
              </a:rPr>
              <a:t> 10 </a:t>
            </a:r>
            <a:r>
              <a:rPr lang="en-US" altLang="en-US" i="1" dirty="0" err="1" smtClean="0">
                <a:solidFill>
                  <a:srgbClr val="FF3300"/>
                </a:solidFill>
              </a:rPr>
              <a:t>skeunder</a:t>
            </a:r>
            <a:r>
              <a:rPr lang="en-US" altLang="en-US" i="1" dirty="0" smtClean="0">
                <a:solidFill>
                  <a:srgbClr val="FF3300"/>
                </a:solidFill>
              </a:rPr>
              <a:t>. </a:t>
            </a:r>
            <a:endParaRPr lang="en-US" altLang="en-US" dirty="0">
              <a:solidFill>
                <a:srgbClr val="112E68"/>
              </a:solidFill>
            </a:endParaRPr>
          </a:p>
          <a:p>
            <a:pPr marL="516951" indent="-516951">
              <a:buNone/>
            </a:pPr>
            <a:endParaRPr lang="hu-HU" altLang="en-US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ges Triatlonforbund">
  <a:themeElements>
    <a:clrScheme name="NTF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262C2E"/>
      </a:accent1>
      <a:accent2>
        <a:srgbClr val="6D7579"/>
      </a:accent2>
      <a:accent3>
        <a:srgbClr val="007995"/>
      </a:accent3>
      <a:accent4>
        <a:srgbClr val="F08334"/>
      </a:accent4>
      <a:accent5>
        <a:srgbClr val="68A141"/>
      </a:accent5>
      <a:accent6>
        <a:srgbClr val="AD1F1F"/>
      </a:accent6>
      <a:hlink>
        <a:srgbClr val="000000"/>
      </a:hlink>
      <a:folHlink>
        <a:srgbClr val="000000"/>
      </a:folHlink>
    </a:clrScheme>
    <a:fontScheme name="NTF">
      <a:majorFont>
        <a:latin typeface="Canaro Book"/>
        <a:ea typeface=""/>
        <a:cs typeface=""/>
      </a:majorFont>
      <a:minorFont>
        <a:latin typeface="Cana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rges_Triatlonforbund_PPT.potx" id="{32134DF1-FB72-46EA-B540-B56AE27095FD}" vid="{5005C2F5-992B-48BD-885D-24B43F98FFF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3FBA7688A9D741AA9014646D14F40D" ma:contentTypeVersion="18" ma:contentTypeDescription="Opprett et nytt dokument." ma:contentTypeScope="" ma:versionID="343de6ff2b02075b518a15f480093dbb">
  <xsd:schema xmlns:xsd="http://www.w3.org/2001/XMLSchema" xmlns:xs="http://www.w3.org/2001/XMLSchema" xmlns:p="http://schemas.microsoft.com/office/2006/metadata/properties" xmlns:ns2="f6b277fd-a029-4900-b985-7b95e2b0b566" xmlns:ns3="27524694-b7eb-4b69-a9f5-457342c229a4" xmlns:ns4="9e538389-cabc-4d4e-918a-8beb7ac0ecaa" targetNamespace="http://schemas.microsoft.com/office/2006/metadata/properties" ma:root="true" ma:fieldsID="728942bdddbf808725ddf8acf38af7c8" ns2:_="" ns3:_="" ns4:_="">
    <xsd:import namespace="f6b277fd-a029-4900-b985-7b95e2b0b566"/>
    <xsd:import namespace="27524694-b7eb-4b69-a9f5-457342c229a4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77fd-a029-4900-b985-7b95e2b0b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24694-b7eb-4b69-a9f5-457342c22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4571916-b593-4f49-b187-88f30c6e37ca}" ma:internalName="TaxCatchAll" ma:showField="CatchAllData" ma:web="27524694-b7eb-4b69-a9f5-457342c22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524694-b7eb-4b69-a9f5-457342c229a4">
      <UserInfo>
        <DisplayName/>
        <AccountId xsi:nil="true"/>
        <AccountType/>
      </UserInfo>
    </SharedWithUsers>
    <MediaLengthInSeconds xmlns="f6b277fd-a029-4900-b985-7b95e2b0b566" xsi:nil="true"/>
    <lcf76f155ced4ddcb4097134ff3c332f xmlns="f6b277fd-a029-4900-b985-7b95e2b0b566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1712719A-2EF7-4934-A4A7-CD12CF503805}"/>
</file>

<file path=customXml/itemProps2.xml><?xml version="1.0" encoding="utf-8"?>
<ds:datastoreItem xmlns:ds="http://schemas.openxmlformats.org/officeDocument/2006/customXml" ds:itemID="{E479EB55-1B03-4C1D-8807-7DCC64523104}"/>
</file>

<file path=customXml/itemProps3.xml><?xml version="1.0" encoding="utf-8"?>
<ds:datastoreItem xmlns:ds="http://schemas.openxmlformats.org/officeDocument/2006/customXml" ds:itemID="{8BC4AEC6-529B-4CEE-AF74-DA22359FAC57}"/>
</file>

<file path=docProps/app.xml><?xml version="1.0" encoding="utf-8"?>
<Properties xmlns="http://schemas.openxmlformats.org/officeDocument/2006/extended-properties" xmlns:vt="http://schemas.openxmlformats.org/officeDocument/2006/docPropsVTypes">
  <Template>Norges_Triatlonforbund_PPT</Template>
  <TotalTime>81</TotalTime>
  <Words>542</Words>
  <Application>Microsoft Macintosh PowerPoint</Application>
  <PresentationFormat>Tilpasset</PresentationFormat>
  <Paragraphs>160</Paragraphs>
  <Slides>31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9" baseType="lpstr">
      <vt:lpstr>Arial</vt:lpstr>
      <vt:lpstr>Calibri</vt:lpstr>
      <vt:lpstr>Canaro Book</vt:lpstr>
      <vt:lpstr>Canaro Light</vt:lpstr>
      <vt:lpstr>Canaro Medium</vt:lpstr>
      <vt:lpstr>Canaro SemiBold</vt:lpstr>
      <vt:lpstr>Wingdings</vt:lpstr>
      <vt:lpstr>Norges Triatlonforbund</vt:lpstr>
      <vt:lpstr>RACE BRIEF</vt:lpstr>
      <vt:lpstr>Briefing agenda</vt:lpstr>
      <vt:lpstr>Velkommen</vt:lpstr>
      <vt:lpstr>Konkurranse jury</vt:lpstr>
      <vt:lpstr>Tidskjema</vt:lpstr>
      <vt:lpstr>Innsjekk og prosedyrer</vt:lpstr>
      <vt:lpstr>Innsjekk og prosedyrer</vt:lpstr>
      <vt:lpstr>Pre-start prosedyre</vt:lpstr>
      <vt:lpstr>Start prosedyre</vt:lpstr>
      <vt:lpstr>Tjuvstart prosedyre</vt:lpstr>
      <vt:lpstr>Trase´</vt:lpstr>
      <vt:lpstr>Trase´</vt:lpstr>
      <vt:lpstr>Svømme trase´</vt:lpstr>
      <vt:lpstr>Værmelding (eksempel)</vt:lpstr>
      <vt:lpstr>PowerPoint-presentasjon</vt:lpstr>
      <vt:lpstr>Skiftesone</vt:lpstr>
      <vt:lpstr>Skiftesonen</vt:lpstr>
      <vt:lpstr>Sykkel trase´</vt:lpstr>
      <vt:lpstr>Sykkel trase´</vt:lpstr>
      <vt:lpstr>Faresignal</vt:lpstr>
      <vt:lpstr>Løpe trase´</vt:lpstr>
      <vt:lpstr>Løpe trase´</vt:lpstr>
      <vt:lpstr>Løpe trase´</vt:lpstr>
      <vt:lpstr>Straffeboks</vt:lpstr>
      <vt:lpstr>“Post-Race” prosedyre</vt:lpstr>
      <vt:lpstr>“Post-race” Prosedyre</vt:lpstr>
      <vt:lpstr>“Fun Facts” og viktig informasjon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Office-bruker</dc:creator>
  <cp:lastModifiedBy>Microsoft Office-bruker</cp:lastModifiedBy>
  <cp:revision>21</cp:revision>
  <dcterms:created xsi:type="dcterms:W3CDTF">2017-05-31T12:33:00Z</dcterms:created>
  <dcterms:modified xsi:type="dcterms:W3CDTF">2017-06-20T19:29:15Z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0x010100C53FBA7688A9D741AA9014646D14F40D</vt:lpwstr>
  </property>
  <property fmtid="{D5CDD505-2E9C-101B-9397-08002B2CF9AE}" pid="3" name="Order">
    <vt:r8>58500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TemplateUrl">
    <vt:lpwstr/>
  </property>
</Properties>
</file>